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6" r:id="rId2"/>
  </p:sldMasterIdLst>
  <p:notesMasterIdLst>
    <p:notesMasterId r:id="rId28"/>
  </p:notesMasterIdLst>
  <p:handoutMasterIdLst>
    <p:handoutMasterId r:id="rId29"/>
  </p:handoutMasterIdLst>
  <p:sldIdLst>
    <p:sldId id="1272" r:id="rId3"/>
    <p:sldId id="1273" r:id="rId4"/>
    <p:sldId id="1274" r:id="rId5"/>
    <p:sldId id="1259" r:id="rId6"/>
    <p:sldId id="258" r:id="rId7"/>
    <p:sldId id="1264" r:id="rId8"/>
    <p:sldId id="1266" r:id="rId9"/>
    <p:sldId id="1260" r:id="rId10"/>
    <p:sldId id="1267" r:id="rId11"/>
    <p:sldId id="1268" r:id="rId12"/>
    <p:sldId id="1269" r:id="rId13"/>
    <p:sldId id="1275" r:id="rId14"/>
    <p:sldId id="1270" r:id="rId15"/>
    <p:sldId id="1262" r:id="rId16"/>
    <p:sldId id="1276" r:id="rId17"/>
    <p:sldId id="1277" r:id="rId18"/>
    <p:sldId id="1283" r:id="rId19"/>
    <p:sldId id="1281" r:id="rId20"/>
    <p:sldId id="1282" r:id="rId21"/>
    <p:sldId id="1284" r:id="rId22"/>
    <p:sldId id="1279" r:id="rId23"/>
    <p:sldId id="1280" r:id="rId24"/>
    <p:sldId id="1286" r:id="rId25"/>
    <p:sldId id="1285" r:id="rId26"/>
    <p:sldId id="1278" r:id="rId27"/>
  </p:sldIdLst>
  <p:sldSz cx="12192000" cy="6858000"/>
  <p:notesSz cx="6858000" cy="9144000"/>
  <p:custDataLst>
    <p:tags r:id="rId30"/>
  </p:custDataLst>
  <p:defaultTextStyle>
    <a:defPPr rtl="0">
      <a:defRPr lang="es-e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CF22"/>
    <a:srgbClr val="E3E3E3"/>
    <a:srgbClr val="F0F0F0"/>
    <a:srgbClr val="B6A038"/>
    <a:srgbClr val="C13E45"/>
    <a:srgbClr val="545454"/>
    <a:srgbClr val="C2C2C2"/>
    <a:srgbClr val="000000"/>
    <a:srgbClr val="B452AA"/>
    <a:srgbClr val="865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821" autoAdjust="0"/>
  </p:normalViewPr>
  <p:slideViewPr>
    <p:cSldViewPr>
      <p:cViewPr varScale="1">
        <p:scale>
          <a:sx n="72" d="100"/>
          <a:sy n="72" d="100"/>
        </p:scale>
        <p:origin x="660" y="78"/>
      </p:cViewPr>
      <p:guideLst>
        <p:guide orient="horz" pos="2160"/>
        <p:guide pos="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3570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2FC146F-EC58-4C69-BF7C-CD70019BAD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A0DC38-B9BC-42DF-AD5A-A77BC2B109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84564-0D5D-49F8-A697-3DF6D0F87D47}" type="datetime1">
              <a:rPr lang="es-ES" smtClean="0"/>
              <a:t>24/09/2020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29A41D-8FD0-4A55-918F-E5A7A5A121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E36A813-D553-4FD9-908C-FB8C8D61E9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B5CF6-8028-47EF-A9B7-51328D12BC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39413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0F378-76C0-46A6-8BB6-331402A2F683}" type="datetime1">
              <a:rPr lang="es-ES" smtClean="0"/>
              <a:pPr/>
              <a:t>23/09/2020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los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66DFC1-26D8-4514-B361-A32DA1D6ADE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9476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432"/>
      </a:spcBef>
      <a:defRPr sz="1200" kern="1200">
        <a:solidFill>
          <a:schemeClr val="tx1"/>
        </a:solidFill>
        <a:latin typeface="Times" panose="02020603050405020304" pitchFamily="18" charset="0"/>
        <a:ea typeface="+mn-ea"/>
        <a:cs typeface="Times" panose="02020603050405020304" pitchFamily="18" charset="0"/>
      </a:defRPr>
    </a:lvl1pPr>
    <a:lvl2pPr marL="457200" algn="l" defTabSz="914400" rtl="0" eaLnBrk="1" latinLnBrk="0" hangingPunct="1">
      <a:spcBef>
        <a:spcPts val="432"/>
      </a:spcBef>
      <a:defRPr sz="1200" kern="1200">
        <a:solidFill>
          <a:schemeClr val="tx1"/>
        </a:solidFill>
        <a:latin typeface="Times" panose="02020603050405020304" pitchFamily="18" charset="0"/>
        <a:ea typeface="+mn-ea"/>
        <a:cs typeface="Times" panose="02020603050405020304" pitchFamily="18" charset="0"/>
      </a:defRPr>
    </a:lvl2pPr>
    <a:lvl3pPr marL="914400" algn="l" defTabSz="914400" rtl="0" eaLnBrk="1" latinLnBrk="0" hangingPunct="1">
      <a:spcBef>
        <a:spcPts val="432"/>
      </a:spcBef>
      <a:defRPr sz="1200" kern="1200">
        <a:solidFill>
          <a:schemeClr val="tx1"/>
        </a:solidFill>
        <a:latin typeface="Times" panose="02020603050405020304" pitchFamily="18" charset="0"/>
        <a:ea typeface="+mn-ea"/>
        <a:cs typeface="Times" panose="02020603050405020304" pitchFamily="18" charset="0"/>
      </a:defRPr>
    </a:lvl3pPr>
    <a:lvl4pPr marL="1371600" algn="l" defTabSz="914400" rtl="0" eaLnBrk="1" latinLnBrk="0" hangingPunct="1">
      <a:spcBef>
        <a:spcPts val="432"/>
      </a:spcBef>
      <a:defRPr sz="1200" kern="1200">
        <a:solidFill>
          <a:schemeClr val="tx1"/>
        </a:solidFill>
        <a:latin typeface="Times" panose="02020603050405020304" pitchFamily="18" charset="0"/>
        <a:ea typeface="+mn-ea"/>
        <a:cs typeface="Times" panose="02020603050405020304" pitchFamily="18" charset="0"/>
      </a:defRPr>
    </a:lvl4pPr>
    <a:lvl5pPr marL="1828800" algn="l" defTabSz="914400" rtl="0" eaLnBrk="1" latinLnBrk="0" hangingPunct="1">
      <a:spcBef>
        <a:spcPts val="432"/>
      </a:spcBef>
      <a:defRPr sz="1200" kern="1200">
        <a:solidFill>
          <a:schemeClr val="tx1"/>
        </a:solidFill>
        <a:latin typeface="Times" panose="02020603050405020304" pitchFamily="18" charset="0"/>
        <a:ea typeface="+mn-ea"/>
        <a:cs typeface="Times" panose="02020603050405020304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6DFC1-26D8-4514-B361-A32DA1D6ADE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9677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7BF602-06E2-416F-A0C6-72E3CC2DE1E7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716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7BF602-06E2-416F-A0C6-72E3CC2DE1E7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278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6DFC1-26D8-4514-B361-A32DA1D6ADEF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9482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6DFC1-26D8-4514-B361-A32DA1D6ADEF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3571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7BF602-06E2-416F-A0C6-72E3CC2DE1E7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67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F19B4E25-CB53-6E43-BFD4-6E0587202A58}"/>
              </a:ext>
            </a:extLst>
          </p:cNvPr>
          <p:cNvGrpSpPr/>
          <p:nvPr userDrawn="1"/>
        </p:nvGrpSpPr>
        <p:grpSpPr>
          <a:xfrm>
            <a:off x="63500" y="1199253"/>
            <a:ext cx="1989428" cy="1524000"/>
            <a:chOff x="63500" y="1058435"/>
            <a:chExt cx="1989428" cy="1524000"/>
          </a:xfrm>
        </p:grpSpPr>
        <p:sp>
          <p:nvSpPr>
            <p:cNvPr id="5" name="Forma libre 5">
              <a:extLst>
                <a:ext uri="{FF2B5EF4-FFF2-40B4-BE49-F238E27FC236}">
                  <a16:creationId xmlns:a16="http://schemas.microsoft.com/office/drawing/2014/main" id="{A179FAC4-5333-DA44-91B9-13B10461ED9C}"/>
                </a:ext>
              </a:extLst>
            </p:cNvPr>
            <p:cNvSpPr>
              <a:spLocks/>
            </p:cNvSpPr>
            <p:nvPr/>
          </p:nvSpPr>
          <p:spPr bwMode="auto">
            <a:xfrm rot="21480000">
              <a:off x="126517" y="1104066"/>
              <a:ext cx="1926411" cy="1478369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B548CEE5-0E94-BA45-A471-E66AB2B0A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0" y="1058435"/>
              <a:ext cx="1964153" cy="1507334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31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2BED363A-F6E0-B34C-93D3-840DA908687C}"/>
              </a:ext>
            </a:extLst>
          </p:cNvPr>
          <p:cNvGrpSpPr/>
          <p:nvPr/>
        </p:nvGrpSpPr>
        <p:grpSpPr>
          <a:xfrm rot="21411205">
            <a:off x="2046928" y="1108668"/>
            <a:ext cx="1989428" cy="1524000"/>
            <a:chOff x="685800" y="533400"/>
            <a:chExt cx="4016605" cy="2633255"/>
          </a:xfrm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4815A662-0EF3-D34D-B292-43D385887704}"/>
                </a:ext>
              </a:extLst>
            </p:cNvPr>
            <p:cNvSpPr>
              <a:spLocks/>
            </p:cNvSpPr>
            <p:nvPr/>
          </p:nvSpPr>
          <p:spPr bwMode="auto">
            <a:xfrm rot="-120000">
              <a:off x="813030" y="612243"/>
              <a:ext cx="3889375" cy="2554412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8F92E3CF-40B0-6840-BCBF-80055217A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533400"/>
              <a:ext cx="3965575" cy="2604458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/>
                </a:gs>
                <a:gs pos="31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9B79B568-8D9D-6B4C-A8FB-E84A29D4C915}"/>
              </a:ext>
            </a:extLst>
          </p:cNvPr>
          <p:cNvGrpSpPr/>
          <p:nvPr/>
        </p:nvGrpSpPr>
        <p:grpSpPr>
          <a:xfrm>
            <a:off x="4064000" y="1275453"/>
            <a:ext cx="1989428" cy="1524000"/>
            <a:chOff x="685800" y="533400"/>
            <a:chExt cx="4016605" cy="2633255"/>
          </a:xfrm>
        </p:grpSpPr>
        <p:sp>
          <p:nvSpPr>
            <p:cNvPr id="22" name="Forma libre 5">
              <a:extLst>
                <a:ext uri="{FF2B5EF4-FFF2-40B4-BE49-F238E27FC236}">
                  <a16:creationId xmlns:a16="http://schemas.microsoft.com/office/drawing/2014/main" id="{E6A2125F-0925-1547-8A9C-EC3D2089A7EF}"/>
                </a:ext>
              </a:extLst>
            </p:cNvPr>
            <p:cNvSpPr>
              <a:spLocks/>
            </p:cNvSpPr>
            <p:nvPr/>
          </p:nvSpPr>
          <p:spPr bwMode="auto">
            <a:xfrm rot="-120000">
              <a:off x="813030" y="612243"/>
              <a:ext cx="3889375" cy="2554412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4F4111F9-9BB6-6F46-91E5-A1210CA5F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533400"/>
              <a:ext cx="3965575" cy="2604458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31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BB97CAE9-300C-1B44-9211-F2503E023D3B}"/>
              </a:ext>
            </a:extLst>
          </p:cNvPr>
          <p:cNvGrpSpPr/>
          <p:nvPr/>
        </p:nvGrpSpPr>
        <p:grpSpPr>
          <a:xfrm rot="21411205">
            <a:off x="6110964" y="1030985"/>
            <a:ext cx="1942491" cy="1524000"/>
            <a:chOff x="685800" y="533400"/>
            <a:chExt cx="4016605" cy="2633255"/>
          </a:xfrm>
        </p:grpSpPr>
        <p:sp>
          <p:nvSpPr>
            <p:cNvPr id="29" name="Forma libre 5">
              <a:extLst>
                <a:ext uri="{FF2B5EF4-FFF2-40B4-BE49-F238E27FC236}">
                  <a16:creationId xmlns:a16="http://schemas.microsoft.com/office/drawing/2014/main" id="{6EA2D931-26A3-5B40-9DBF-252B46E08702}"/>
                </a:ext>
              </a:extLst>
            </p:cNvPr>
            <p:cNvSpPr>
              <a:spLocks/>
            </p:cNvSpPr>
            <p:nvPr/>
          </p:nvSpPr>
          <p:spPr bwMode="auto">
            <a:xfrm rot="-120000">
              <a:off x="813030" y="612243"/>
              <a:ext cx="3889375" cy="2554412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201AD765-42B8-6E40-9D9B-39A80C7EB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533400"/>
              <a:ext cx="3965575" cy="2604458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31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CCF0F034-B913-1A48-AD2F-86D867D6F78A}"/>
              </a:ext>
            </a:extLst>
          </p:cNvPr>
          <p:cNvGrpSpPr/>
          <p:nvPr/>
        </p:nvGrpSpPr>
        <p:grpSpPr>
          <a:xfrm rot="21332772">
            <a:off x="8095269" y="1133632"/>
            <a:ext cx="1989428" cy="1524000"/>
            <a:chOff x="685800" y="533400"/>
            <a:chExt cx="4016605" cy="2633255"/>
          </a:xfrm>
        </p:grpSpPr>
        <p:sp>
          <p:nvSpPr>
            <p:cNvPr id="38" name="Forma libre 5">
              <a:extLst>
                <a:ext uri="{FF2B5EF4-FFF2-40B4-BE49-F238E27FC236}">
                  <a16:creationId xmlns:a16="http://schemas.microsoft.com/office/drawing/2014/main" id="{D8E1F828-8154-2048-8CB0-88A8E7706EB5}"/>
                </a:ext>
              </a:extLst>
            </p:cNvPr>
            <p:cNvSpPr>
              <a:spLocks/>
            </p:cNvSpPr>
            <p:nvPr/>
          </p:nvSpPr>
          <p:spPr bwMode="auto">
            <a:xfrm rot="-120000">
              <a:off x="813030" y="612243"/>
              <a:ext cx="3889375" cy="2554412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8E34EAD7-37FB-3345-A3F3-4990B3087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533400"/>
              <a:ext cx="3965575" cy="2604458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3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608E92AA-45E2-6948-875A-8BEAB781B98C}"/>
              </a:ext>
            </a:extLst>
          </p:cNvPr>
          <p:cNvGrpSpPr/>
          <p:nvPr/>
        </p:nvGrpSpPr>
        <p:grpSpPr>
          <a:xfrm>
            <a:off x="10134600" y="1275453"/>
            <a:ext cx="1989428" cy="1524000"/>
            <a:chOff x="685800" y="533400"/>
            <a:chExt cx="4016605" cy="2633255"/>
          </a:xfrm>
        </p:grpSpPr>
        <p:sp>
          <p:nvSpPr>
            <p:cNvPr id="47" name="Forma libre 5">
              <a:extLst>
                <a:ext uri="{FF2B5EF4-FFF2-40B4-BE49-F238E27FC236}">
                  <a16:creationId xmlns:a16="http://schemas.microsoft.com/office/drawing/2014/main" id="{F095F06F-D526-3B4A-A00C-5EDE3088C10A}"/>
                </a:ext>
              </a:extLst>
            </p:cNvPr>
            <p:cNvSpPr>
              <a:spLocks/>
            </p:cNvSpPr>
            <p:nvPr/>
          </p:nvSpPr>
          <p:spPr bwMode="auto">
            <a:xfrm rot="-120000">
              <a:off x="813030" y="612243"/>
              <a:ext cx="3889375" cy="2554412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A9BB29F2-DF5F-954D-BA78-C98A81B62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533400"/>
              <a:ext cx="3965575" cy="2604458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31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61BD1517-7399-EC40-A28E-EC088074CABA}"/>
              </a:ext>
            </a:extLst>
          </p:cNvPr>
          <p:cNvGrpSpPr/>
          <p:nvPr/>
        </p:nvGrpSpPr>
        <p:grpSpPr>
          <a:xfrm>
            <a:off x="533401" y="3385871"/>
            <a:ext cx="10988040" cy="402908"/>
            <a:chOff x="533401" y="3429001"/>
            <a:chExt cx="10988040" cy="402908"/>
          </a:xfrm>
          <a:solidFill>
            <a:schemeClr val="tx1"/>
          </a:solidFill>
        </p:grpSpPr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244FA413-FA63-404D-9AB0-A733490C0EFB}"/>
                </a:ext>
              </a:extLst>
            </p:cNvPr>
            <p:cNvGrpSpPr/>
            <p:nvPr/>
          </p:nvGrpSpPr>
          <p:grpSpPr>
            <a:xfrm rot="5400000">
              <a:off x="7921467" y="231935"/>
              <a:ext cx="326707" cy="6873241"/>
              <a:chOff x="6400800" y="3048000"/>
              <a:chExt cx="326707" cy="6873241"/>
            </a:xfrm>
            <a:grpFill/>
          </p:grpSpPr>
          <p:sp>
            <p:nvSpPr>
              <p:cNvPr id="62" name="Forma libre 7">
                <a:extLst>
                  <a:ext uri="{FF2B5EF4-FFF2-40B4-BE49-F238E27FC236}">
                    <a16:creationId xmlns:a16="http://schemas.microsoft.com/office/drawing/2014/main" id="{4E6514B3-957A-6547-85F8-69DA8B7CA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0800" y="3048000"/>
                <a:ext cx="326707" cy="321892"/>
              </a:xfrm>
              <a:custGeom>
                <a:avLst/>
                <a:gdLst/>
                <a:ahLst/>
                <a:cxnLst>
                  <a:cxn ang="0">
                    <a:pos x="124" y="515"/>
                  </a:cxn>
                  <a:cxn ang="0">
                    <a:pos x="183" y="467"/>
                  </a:cxn>
                  <a:cxn ang="0">
                    <a:pos x="230" y="415"/>
                  </a:cxn>
                  <a:cxn ang="0">
                    <a:pos x="265" y="359"/>
                  </a:cxn>
                  <a:cxn ang="0">
                    <a:pos x="295" y="302"/>
                  </a:cxn>
                  <a:cxn ang="0">
                    <a:pos x="306" y="272"/>
                  </a:cxn>
                  <a:cxn ang="0">
                    <a:pos x="345" y="204"/>
                  </a:cxn>
                  <a:cxn ang="0">
                    <a:pos x="354" y="185"/>
                  </a:cxn>
                  <a:cxn ang="0">
                    <a:pos x="352" y="180"/>
                  </a:cxn>
                  <a:cxn ang="0">
                    <a:pos x="330" y="182"/>
                  </a:cxn>
                  <a:cxn ang="0">
                    <a:pos x="337" y="185"/>
                  </a:cxn>
                  <a:cxn ang="0">
                    <a:pos x="372" y="230"/>
                  </a:cxn>
                  <a:cxn ang="0">
                    <a:pos x="441" y="330"/>
                  </a:cxn>
                  <a:cxn ang="0">
                    <a:pos x="478" y="380"/>
                  </a:cxn>
                  <a:cxn ang="0">
                    <a:pos x="552" y="474"/>
                  </a:cxn>
                  <a:cxn ang="0">
                    <a:pos x="591" y="521"/>
                  </a:cxn>
                  <a:cxn ang="0">
                    <a:pos x="811" y="780"/>
                  </a:cxn>
                  <a:cxn ang="0">
                    <a:pos x="882" y="869"/>
                  </a:cxn>
                  <a:cxn ang="0">
                    <a:pos x="865" y="793"/>
                  </a:cxn>
                  <a:cxn ang="0">
                    <a:pos x="843" y="721"/>
                  </a:cxn>
                  <a:cxn ang="0">
                    <a:pos x="817" y="650"/>
                  </a:cxn>
                  <a:cxn ang="0">
                    <a:pos x="752" y="513"/>
                  </a:cxn>
                  <a:cxn ang="0">
                    <a:pos x="676" y="382"/>
                  </a:cxn>
                  <a:cxn ang="0">
                    <a:pos x="635" y="315"/>
                  </a:cxn>
                  <a:cxn ang="0">
                    <a:pos x="595" y="250"/>
                  </a:cxn>
                  <a:cxn ang="0">
                    <a:pos x="535" y="144"/>
                  </a:cxn>
                  <a:cxn ang="0">
                    <a:pos x="491" y="87"/>
                  </a:cxn>
                  <a:cxn ang="0">
                    <a:pos x="454" y="48"/>
                  </a:cxn>
                  <a:cxn ang="0">
                    <a:pos x="432" y="28"/>
                  </a:cxn>
                  <a:cxn ang="0">
                    <a:pos x="396" y="7"/>
                  </a:cxn>
                  <a:cxn ang="0">
                    <a:pos x="359" y="0"/>
                  </a:cxn>
                  <a:cxn ang="0">
                    <a:pos x="322" y="2"/>
                  </a:cxn>
                  <a:cxn ang="0">
                    <a:pos x="285" y="11"/>
                  </a:cxn>
                  <a:cxn ang="0">
                    <a:pos x="250" y="28"/>
                  </a:cxn>
                  <a:cxn ang="0">
                    <a:pos x="222" y="46"/>
                  </a:cxn>
                  <a:cxn ang="0">
                    <a:pos x="200" y="69"/>
                  </a:cxn>
                  <a:cxn ang="0">
                    <a:pos x="185" y="89"/>
                  </a:cxn>
                  <a:cxn ang="0">
                    <a:pos x="157" y="128"/>
                  </a:cxn>
                  <a:cxn ang="0">
                    <a:pos x="111" y="207"/>
                  </a:cxn>
                  <a:cxn ang="0">
                    <a:pos x="89" y="246"/>
                  </a:cxn>
                  <a:cxn ang="0">
                    <a:pos x="50" y="309"/>
                  </a:cxn>
                  <a:cxn ang="0">
                    <a:pos x="13" y="367"/>
                  </a:cxn>
                  <a:cxn ang="0">
                    <a:pos x="2" y="395"/>
                  </a:cxn>
                  <a:cxn ang="0">
                    <a:pos x="0" y="422"/>
                  </a:cxn>
                  <a:cxn ang="0">
                    <a:pos x="9" y="450"/>
                  </a:cxn>
                  <a:cxn ang="0">
                    <a:pos x="33" y="476"/>
                  </a:cxn>
                  <a:cxn ang="0">
                    <a:pos x="46" y="485"/>
                  </a:cxn>
                  <a:cxn ang="0">
                    <a:pos x="98" y="513"/>
                  </a:cxn>
                  <a:cxn ang="0">
                    <a:pos x="111" y="517"/>
                  </a:cxn>
                  <a:cxn ang="0">
                    <a:pos x="122" y="517"/>
                  </a:cxn>
                  <a:cxn ang="0">
                    <a:pos x="124" y="515"/>
                  </a:cxn>
                </a:cxnLst>
                <a:rect l="0" t="0" r="r" b="b"/>
                <a:pathLst>
                  <a:path w="882" h="869">
                    <a:moveTo>
                      <a:pt x="124" y="515"/>
                    </a:moveTo>
                    <a:lnTo>
                      <a:pt x="124" y="515"/>
                    </a:lnTo>
                    <a:lnTo>
                      <a:pt x="156" y="491"/>
                    </a:lnTo>
                    <a:lnTo>
                      <a:pt x="183" y="467"/>
                    </a:lnTo>
                    <a:lnTo>
                      <a:pt x="207" y="441"/>
                    </a:lnTo>
                    <a:lnTo>
                      <a:pt x="230" y="415"/>
                    </a:lnTo>
                    <a:lnTo>
                      <a:pt x="248" y="387"/>
                    </a:lnTo>
                    <a:lnTo>
                      <a:pt x="265" y="359"/>
                    </a:lnTo>
                    <a:lnTo>
                      <a:pt x="280" y="332"/>
                    </a:lnTo>
                    <a:lnTo>
                      <a:pt x="295" y="302"/>
                    </a:lnTo>
                    <a:lnTo>
                      <a:pt x="295" y="302"/>
                    </a:lnTo>
                    <a:lnTo>
                      <a:pt x="306" y="272"/>
                    </a:lnTo>
                    <a:lnTo>
                      <a:pt x="319" y="246"/>
                    </a:lnTo>
                    <a:lnTo>
                      <a:pt x="345" y="204"/>
                    </a:lnTo>
                    <a:lnTo>
                      <a:pt x="352" y="191"/>
                    </a:lnTo>
                    <a:lnTo>
                      <a:pt x="354" y="185"/>
                    </a:lnTo>
                    <a:lnTo>
                      <a:pt x="354" y="182"/>
                    </a:lnTo>
                    <a:lnTo>
                      <a:pt x="352" y="180"/>
                    </a:lnTo>
                    <a:lnTo>
                      <a:pt x="346" y="178"/>
                    </a:lnTo>
                    <a:lnTo>
                      <a:pt x="330" y="182"/>
                    </a:lnTo>
                    <a:lnTo>
                      <a:pt x="330" y="182"/>
                    </a:lnTo>
                    <a:lnTo>
                      <a:pt x="337" y="185"/>
                    </a:lnTo>
                    <a:lnTo>
                      <a:pt x="346" y="195"/>
                    </a:lnTo>
                    <a:lnTo>
                      <a:pt x="372" y="230"/>
                    </a:lnTo>
                    <a:lnTo>
                      <a:pt x="406" y="278"/>
                    </a:lnTo>
                    <a:lnTo>
                      <a:pt x="441" y="330"/>
                    </a:lnTo>
                    <a:lnTo>
                      <a:pt x="441" y="330"/>
                    </a:lnTo>
                    <a:lnTo>
                      <a:pt x="478" y="380"/>
                    </a:lnTo>
                    <a:lnTo>
                      <a:pt x="515" y="428"/>
                    </a:lnTo>
                    <a:lnTo>
                      <a:pt x="552" y="474"/>
                    </a:lnTo>
                    <a:lnTo>
                      <a:pt x="591" y="521"/>
                    </a:lnTo>
                    <a:lnTo>
                      <a:pt x="591" y="521"/>
                    </a:lnTo>
                    <a:lnTo>
                      <a:pt x="739" y="693"/>
                    </a:lnTo>
                    <a:lnTo>
                      <a:pt x="811" y="780"/>
                    </a:lnTo>
                    <a:lnTo>
                      <a:pt x="882" y="869"/>
                    </a:lnTo>
                    <a:lnTo>
                      <a:pt x="882" y="869"/>
                    </a:lnTo>
                    <a:lnTo>
                      <a:pt x="874" y="830"/>
                    </a:lnTo>
                    <a:lnTo>
                      <a:pt x="865" y="793"/>
                    </a:lnTo>
                    <a:lnTo>
                      <a:pt x="854" y="756"/>
                    </a:lnTo>
                    <a:lnTo>
                      <a:pt x="843" y="721"/>
                    </a:lnTo>
                    <a:lnTo>
                      <a:pt x="830" y="685"/>
                    </a:lnTo>
                    <a:lnTo>
                      <a:pt x="817" y="650"/>
                    </a:lnTo>
                    <a:lnTo>
                      <a:pt x="785" y="582"/>
                    </a:lnTo>
                    <a:lnTo>
                      <a:pt x="752" y="513"/>
                    </a:lnTo>
                    <a:lnTo>
                      <a:pt x="715" y="446"/>
                    </a:lnTo>
                    <a:lnTo>
                      <a:pt x="676" y="382"/>
                    </a:lnTo>
                    <a:lnTo>
                      <a:pt x="635" y="315"/>
                    </a:lnTo>
                    <a:lnTo>
                      <a:pt x="635" y="315"/>
                    </a:lnTo>
                    <a:lnTo>
                      <a:pt x="613" y="283"/>
                    </a:lnTo>
                    <a:lnTo>
                      <a:pt x="595" y="250"/>
                    </a:lnTo>
                    <a:lnTo>
                      <a:pt x="558" y="180"/>
                    </a:lnTo>
                    <a:lnTo>
                      <a:pt x="535" y="144"/>
                    </a:lnTo>
                    <a:lnTo>
                      <a:pt x="508" y="106"/>
                    </a:lnTo>
                    <a:lnTo>
                      <a:pt x="491" y="87"/>
                    </a:lnTo>
                    <a:lnTo>
                      <a:pt x="474" y="67"/>
                    </a:lnTo>
                    <a:lnTo>
                      <a:pt x="454" y="48"/>
                    </a:lnTo>
                    <a:lnTo>
                      <a:pt x="432" y="28"/>
                    </a:lnTo>
                    <a:lnTo>
                      <a:pt x="432" y="28"/>
                    </a:lnTo>
                    <a:lnTo>
                      <a:pt x="415" y="17"/>
                    </a:lnTo>
                    <a:lnTo>
                      <a:pt x="396" y="7"/>
                    </a:lnTo>
                    <a:lnTo>
                      <a:pt x="378" y="2"/>
                    </a:lnTo>
                    <a:lnTo>
                      <a:pt x="359" y="0"/>
                    </a:lnTo>
                    <a:lnTo>
                      <a:pt x="341" y="0"/>
                    </a:lnTo>
                    <a:lnTo>
                      <a:pt x="322" y="2"/>
                    </a:lnTo>
                    <a:lnTo>
                      <a:pt x="304" y="6"/>
                    </a:lnTo>
                    <a:lnTo>
                      <a:pt x="285" y="11"/>
                    </a:lnTo>
                    <a:lnTo>
                      <a:pt x="267" y="19"/>
                    </a:lnTo>
                    <a:lnTo>
                      <a:pt x="250" y="28"/>
                    </a:lnTo>
                    <a:lnTo>
                      <a:pt x="235" y="37"/>
                    </a:lnTo>
                    <a:lnTo>
                      <a:pt x="222" y="46"/>
                    </a:lnTo>
                    <a:lnTo>
                      <a:pt x="209" y="57"/>
                    </a:lnTo>
                    <a:lnTo>
                      <a:pt x="200" y="69"/>
                    </a:lnTo>
                    <a:lnTo>
                      <a:pt x="191" y="78"/>
                    </a:lnTo>
                    <a:lnTo>
                      <a:pt x="185" y="89"/>
                    </a:lnTo>
                    <a:lnTo>
                      <a:pt x="185" y="89"/>
                    </a:lnTo>
                    <a:lnTo>
                      <a:pt x="157" y="128"/>
                    </a:lnTo>
                    <a:lnTo>
                      <a:pt x="133" y="169"/>
                    </a:lnTo>
                    <a:lnTo>
                      <a:pt x="111" y="207"/>
                    </a:lnTo>
                    <a:lnTo>
                      <a:pt x="89" y="246"/>
                    </a:lnTo>
                    <a:lnTo>
                      <a:pt x="89" y="246"/>
                    </a:lnTo>
                    <a:lnTo>
                      <a:pt x="70" y="278"/>
                    </a:lnTo>
                    <a:lnTo>
                      <a:pt x="50" y="309"/>
                    </a:lnTo>
                    <a:lnTo>
                      <a:pt x="30" y="339"/>
                    </a:lnTo>
                    <a:lnTo>
                      <a:pt x="13" y="367"/>
                    </a:lnTo>
                    <a:lnTo>
                      <a:pt x="7" y="382"/>
                    </a:lnTo>
                    <a:lnTo>
                      <a:pt x="2" y="395"/>
                    </a:lnTo>
                    <a:lnTo>
                      <a:pt x="0" y="409"/>
                    </a:lnTo>
                    <a:lnTo>
                      <a:pt x="0" y="422"/>
                    </a:lnTo>
                    <a:lnTo>
                      <a:pt x="4" y="437"/>
                    </a:lnTo>
                    <a:lnTo>
                      <a:pt x="9" y="450"/>
                    </a:lnTo>
                    <a:lnTo>
                      <a:pt x="19" y="463"/>
                    </a:lnTo>
                    <a:lnTo>
                      <a:pt x="33" y="476"/>
                    </a:lnTo>
                    <a:lnTo>
                      <a:pt x="33" y="476"/>
                    </a:lnTo>
                    <a:lnTo>
                      <a:pt x="46" y="485"/>
                    </a:lnTo>
                    <a:lnTo>
                      <a:pt x="61" y="495"/>
                    </a:lnTo>
                    <a:lnTo>
                      <a:pt x="98" y="513"/>
                    </a:lnTo>
                    <a:lnTo>
                      <a:pt x="98" y="513"/>
                    </a:lnTo>
                    <a:lnTo>
                      <a:pt x="111" y="517"/>
                    </a:lnTo>
                    <a:lnTo>
                      <a:pt x="119" y="519"/>
                    </a:lnTo>
                    <a:lnTo>
                      <a:pt x="122" y="517"/>
                    </a:lnTo>
                    <a:lnTo>
                      <a:pt x="124" y="515"/>
                    </a:lnTo>
                    <a:lnTo>
                      <a:pt x="124" y="5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/>
              </a:p>
            </p:txBody>
          </p:sp>
          <p:sp>
            <p:nvSpPr>
              <p:cNvPr id="63" name="Forma libre 8">
                <a:extLst>
                  <a:ext uri="{FF2B5EF4-FFF2-40B4-BE49-F238E27FC236}">
                    <a16:creationId xmlns:a16="http://schemas.microsoft.com/office/drawing/2014/main" id="{395DEAD6-D361-6A4A-AFAB-3341D90A2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1922" y="3048000"/>
                <a:ext cx="71279" cy="6873241"/>
              </a:xfrm>
              <a:custGeom>
                <a:avLst/>
                <a:gdLst/>
                <a:ahLst/>
                <a:cxnLst>
                  <a:cxn ang="0">
                    <a:pos x="119" y="18"/>
                  </a:cxn>
                  <a:cxn ang="0">
                    <a:pos x="93" y="100"/>
                  </a:cxn>
                  <a:cxn ang="0">
                    <a:pos x="69" y="183"/>
                  </a:cxn>
                  <a:cxn ang="0">
                    <a:pos x="36" y="363"/>
                  </a:cxn>
                  <a:cxn ang="0">
                    <a:pos x="15" y="552"/>
                  </a:cxn>
                  <a:cxn ang="0">
                    <a:pos x="4" y="748"/>
                  </a:cxn>
                  <a:cxn ang="0">
                    <a:pos x="0" y="950"/>
                  </a:cxn>
                  <a:cxn ang="0">
                    <a:pos x="2" y="1358"/>
                  </a:cxn>
                  <a:cxn ang="0">
                    <a:pos x="4" y="1558"/>
                  </a:cxn>
                  <a:cxn ang="0">
                    <a:pos x="6" y="1921"/>
                  </a:cxn>
                  <a:cxn ang="0">
                    <a:pos x="15" y="2271"/>
                  </a:cxn>
                  <a:cxn ang="0">
                    <a:pos x="28" y="2606"/>
                  </a:cxn>
                  <a:cxn ang="0">
                    <a:pos x="86" y="3568"/>
                  </a:cxn>
                  <a:cxn ang="0">
                    <a:pos x="112" y="4036"/>
                  </a:cxn>
                  <a:cxn ang="0">
                    <a:pos x="119" y="4192"/>
                  </a:cxn>
                  <a:cxn ang="0">
                    <a:pos x="143" y="3988"/>
                  </a:cxn>
                  <a:cxn ang="0">
                    <a:pos x="162" y="3784"/>
                  </a:cxn>
                  <a:cxn ang="0">
                    <a:pos x="175" y="3575"/>
                  </a:cxn>
                  <a:cxn ang="0">
                    <a:pos x="189" y="3153"/>
                  </a:cxn>
                  <a:cxn ang="0">
                    <a:pos x="193" y="2723"/>
                  </a:cxn>
                  <a:cxn ang="0">
                    <a:pos x="188" y="2062"/>
                  </a:cxn>
                  <a:cxn ang="0">
                    <a:pos x="188" y="1615"/>
                  </a:cxn>
                  <a:cxn ang="0">
                    <a:pos x="195" y="1163"/>
                  </a:cxn>
                  <a:cxn ang="0">
                    <a:pos x="208" y="822"/>
                  </a:cxn>
                  <a:cxn ang="0">
                    <a:pos x="215" y="709"/>
                  </a:cxn>
                  <a:cxn ang="0">
                    <a:pos x="225" y="617"/>
                  </a:cxn>
                  <a:cxn ang="0">
                    <a:pos x="249" y="439"/>
                  </a:cxn>
                  <a:cxn ang="0">
                    <a:pos x="262" y="317"/>
                  </a:cxn>
                  <a:cxn ang="0">
                    <a:pos x="262" y="241"/>
                  </a:cxn>
                  <a:cxn ang="0">
                    <a:pos x="252" y="170"/>
                  </a:cxn>
                  <a:cxn ang="0">
                    <a:pos x="232" y="105"/>
                  </a:cxn>
                  <a:cxn ang="0">
                    <a:pos x="215" y="76"/>
                  </a:cxn>
                  <a:cxn ang="0">
                    <a:pos x="184" y="39"/>
                  </a:cxn>
                  <a:cxn ang="0">
                    <a:pos x="145" y="5"/>
                  </a:cxn>
                  <a:cxn ang="0">
                    <a:pos x="137" y="2"/>
                  </a:cxn>
                  <a:cxn ang="0">
                    <a:pos x="128" y="2"/>
                  </a:cxn>
                  <a:cxn ang="0">
                    <a:pos x="123" y="5"/>
                  </a:cxn>
                  <a:cxn ang="0">
                    <a:pos x="119" y="18"/>
                  </a:cxn>
                </a:cxnLst>
                <a:rect l="0" t="0" r="r" b="b"/>
                <a:pathLst>
                  <a:path w="262" h="4192">
                    <a:moveTo>
                      <a:pt x="119" y="18"/>
                    </a:moveTo>
                    <a:lnTo>
                      <a:pt x="119" y="18"/>
                    </a:lnTo>
                    <a:lnTo>
                      <a:pt x="104" y="57"/>
                    </a:lnTo>
                    <a:lnTo>
                      <a:pt x="93" y="100"/>
                    </a:lnTo>
                    <a:lnTo>
                      <a:pt x="80" y="141"/>
                    </a:lnTo>
                    <a:lnTo>
                      <a:pt x="69" y="183"/>
                    </a:lnTo>
                    <a:lnTo>
                      <a:pt x="50" y="272"/>
                    </a:lnTo>
                    <a:lnTo>
                      <a:pt x="36" y="363"/>
                    </a:lnTo>
                    <a:lnTo>
                      <a:pt x="24" y="457"/>
                    </a:lnTo>
                    <a:lnTo>
                      <a:pt x="15" y="552"/>
                    </a:lnTo>
                    <a:lnTo>
                      <a:pt x="8" y="650"/>
                    </a:lnTo>
                    <a:lnTo>
                      <a:pt x="4" y="748"/>
                    </a:lnTo>
                    <a:lnTo>
                      <a:pt x="2" y="848"/>
                    </a:lnTo>
                    <a:lnTo>
                      <a:pt x="0" y="950"/>
                    </a:lnTo>
                    <a:lnTo>
                      <a:pt x="0" y="1154"/>
                    </a:lnTo>
                    <a:lnTo>
                      <a:pt x="2" y="1358"/>
                    </a:lnTo>
                    <a:lnTo>
                      <a:pt x="4" y="1558"/>
                    </a:lnTo>
                    <a:lnTo>
                      <a:pt x="4" y="1558"/>
                    </a:lnTo>
                    <a:lnTo>
                      <a:pt x="4" y="1741"/>
                    </a:lnTo>
                    <a:lnTo>
                      <a:pt x="6" y="1921"/>
                    </a:lnTo>
                    <a:lnTo>
                      <a:pt x="10" y="2097"/>
                    </a:lnTo>
                    <a:lnTo>
                      <a:pt x="15" y="2271"/>
                    </a:lnTo>
                    <a:lnTo>
                      <a:pt x="21" y="2440"/>
                    </a:lnTo>
                    <a:lnTo>
                      <a:pt x="28" y="2606"/>
                    </a:lnTo>
                    <a:lnTo>
                      <a:pt x="47" y="2934"/>
                    </a:lnTo>
                    <a:lnTo>
                      <a:pt x="86" y="3568"/>
                    </a:lnTo>
                    <a:lnTo>
                      <a:pt x="104" y="3879"/>
                    </a:lnTo>
                    <a:lnTo>
                      <a:pt x="112" y="4036"/>
                    </a:lnTo>
                    <a:lnTo>
                      <a:pt x="119" y="4192"/>
                    </a:lnTo>
                    <a:lnTo>
                      <a:pt x="119" y="4192"/>
                    </a:lnTo>
                    <a:lnTo>
                      <a:pt x="132" y="4090"/>
                    </a:lnTo>
                    <a:lnTo>
                      <a:pt x="143" y="3988"/>
                    </a:lnTo>
                    <a:lnTo>
                      <a:pt x="152" y="3886"/>
                    </a:lnTo>
                    <a:lnTo>
                      <a:pt x="162" y="3784"/>
                    </a:lnTo>
                    <a:lnTo>
                      <a:pt x="169" y="3681"/>
                    </a:lnTo>
                    <a:lnTo>
                      <a:pt x="175" y="3575"/>
                    </a:lnTo>
                    <a:lnTo>
                      <a:pt x="184" y="3366"/>
                    </a:lnTo>
                    <a:lnTo>
                      <a:pt x="189" y="3153"/>
                    </a:lnTo>
                    <a:lnTo>
                      <a:pt x="191" y="2938"/>
                    </a:lnTo>
                    <a:lnTo>
                      <a:pt x="193" y="2723"/>
                    </a:lnTo>
                    <a:lnTo>
                      <a:pt x="191" y="2504"/>
                    </a:lnTo>
                    <a:lnTo>
                      <a:pt x="188" y="2062"/>
                    </a:lnTo>
                    <a:lnTo>
                      <a:pt x="188" y="1839"/>
                    </a:lnTo>
                    <a:lnTo>
                      <a:pt x="188" y="1615"/>
                    </a:lnTo>
                    <a:lnTo>
                      <a:pt x="189" y="1389"/>
                    </a:lnTo>
                    <a:lnTo>
                      <a:pt x="195" y="1163"/>
                    </a:lnTo>
                    <a:lnTo>
                      <a:pt x="202" y="937"/>
                    </a:lnTo>
                    <a:lnTo>
                      <a:pt x="208" y="822"/>
                    </a:lnTo>
                    <a:lnTo>
                      <a:pt x="215" y="709"/>
                    </a:lnTo>
                    <a:lnTo>
                      <a:pt x="215" y="709"/>
                    </a:lnTo>
                    <a:lnTo>
                      <a:pt x="219" y="663"/>
                    </a:lnTo>
                    <a:lnTo>
                      <a:pt x="225" y="617"/>
                    </a:lnTo>
                    <a:lnTo>
                      <a:pt x="238" y="526"/>
                    </a:lnTo>
                    <a:lnTo>
                      <a:pt x="249" y="439"/>
                    </a:lnTo>
                    <a:lnTo>
                      <a:pt x="258" y="355"/>
                    </a:lnTo>
                    <a:lnTo>
                      <a:pt x="262" y="317"/>
                    </a:lnTo>
                    <a:lnTo>
                      <a:pt x="262" y="278"/>
                    </a:lnTo>
                    <a:lnTo>
                      <a:pt x="262" y="241"/>
                    </a:lnTo>
                    <a:lnTo>
                      <a:pt x="258" y="204"/>
                    </a:lnTo>
                    <a:lnTo>
                      <a:pt x="252" y="170"/>
                    </a:lnTo>
                    <a:lnTo>
                      <a:pt x="243" y="137"/>
                    </a:lnTo>
                    <a:lnTo>
                      <a:pt x="232" y="105"/>
                    </a:lnTo>
                    <a:lnTo>
                      <a:pt x="215" y="76"/>
                    </a:lnTo>
                    <a:lnTo>
                      <a:pt x="215" y="76"/>
                    </a:lnTo>
                    <a:lnTo>
                      <a:pt x="200" y="57"/>
                    </a:lnTo>
                    <a:lnTo>
                      <a:pt x="184" y="39"/>
                    </a:lnTo>
                    <a:lnTo>
                      <a:pt x="165" y="22"/>
                    </a:lnTo>
                    <a:lnTo>
                      <a:pt x="145" y="5"/>
                    </a:lnTo>
                    <a:lnTo>
                      <a:pt x="145" y="5"/>
                    </a:lnTo>
                    <a:lnTo>
                      <a:pt x="137" y="2"/>
                    </a:lnTo>
                    <a:lnTo>
                      <a:pt x="132" y="0"/>
                    </a:lnTo>
                    <a:lnTo>
                      <a:pt x="128" y="2"/>
                    </a:lnTo>
                    <a:lnTo>
                      <a:pt x="125" y="2"/>
                    </a:lnTo>
                    <a:lnTo>
                      <a:pt x="123" y="5"/>
                    </a:lnTo>
                    <a:lnTo>
                      <a:pt x="121" y="9"/>
                    </a:lnTo>
                    <a:lnTo>
                      <a:pt x="119" y="18"/>
                    </a:lnTo>
                    <a:lnTo>
                      <a:pt x="119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/>
              </a:p>
            </p:txBody>
          </p: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38D311B6-FA67-8D46-B7E6-B1638FE59236}"/>
                </a:ext>
              </a:extLst>
            </p:cNvPr>
            <p:cNvGrpSpPr/>
            <p:nvPr/>
          </p:nvGrpSpPr>
          <p:grpSpPr>
            <a:xfrm rot="16200000">
              <a:off x="3583147" y="379255"/>
              <a:ext cx="326707" cy="6426200"/>
              <a:chOff x="6400800" y="3048000"/>
              <a:chExt cx="326707" cy="6426200"/>
            </a:xfrm>
            <a:grpFill/>
          </p:grpSpPr>
          <p:sp>
            <p:nvSpPr>
              <p:cNvPr id="60" name="Forma libre 7">
                <a:extLst>
                  <a:ext uri="{FF2B5EF4-FFF2-40B4-BE49-F238E27FC236}">
                    <a16:creationId xmlns:a16="http://schemas.microsoft.com/office/drawing/2014/main" id="{0E42260D-6CAD-FC48-B5F0-878C8D61F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0800" y="3048000"/>
                <a:ext cx="326707" cy="321892"/>
              </a:xfrm>
              <a:custGeom>
                <a:avLst/>
                <a:gdLst/>
                <a:ahLst/>
                <a:cxnLst>
                  <a:cxn ang="0">
                    <a:pos x="124" y="515"/>
                  </a:cxn>
                  <a:cxn ang="0">
                    <a:pos x="183" y="467"/>
                  </a:cxn>
                  <a:cxn ang="0">
                    <a:pos x="230" y="415"/>
                  </a:cxn>
                  <a:cxn ang="0">
                    <a:pos x="265" y="359"/>
                  </a:cxn>
                  <a:cxn ang="0">
                    <a:pos x="295" y="302"/>
                  </a:cxn>
                  <a:cxn ang="0">
                    <a:pos x="306" y="272"/>
                  </a:cxn>
                  <a:cxn ang="0">
                    <a:pos x="345" y="204"/>
                  </a:cxn>
                  <a:cxn ang="0">
                    <a:pos x="354" y="185"/>
                  </a:cxn>
                  <a:cxn ang="0">
                    <a:pos x="352" y="180"/>
                  </a:cxn>
                  <a:cxn ang="0">
                    <a:pos x="330" y="182"/>
                  </a:cxn>
                  <a:cxn ang="0">
                    <a:pos x="337" y="185"/>
                  </a:cxn>
                  <a:cxn ang="0">
                    <a:pos x="372" y="230"/>
                  </a:cxn>
                  <a:cxn ang="0">
                    <a:pos x="441" y="330"/>
                  </a:cxn>
                  <a:cxn ang="0">
                    <a:pos x="478" y="380"/>
                  </a:cxn>
                  <a:cxn ang="0">
                    <a:pos x="552" y="474"/>
                  </a:cxn>
                  <a:cxn ang="0">
                    <a:pos x="591" y="521"/>
                  </a:cxn>
                  <a:cxn ang="0">
                    <a:pos x="811" y="780"/>
                  </a:cxn>
                  <a:cxn ang="0">
                    <a:pos x="882" y="869"/>
                  </a:cxn>
                  <a:cxn ang="0">
                    <a:pos x="865" y="793"/>
                  </a:cxn>
                  <a:cxn ang="0">
                    <a:pos x="843" y="721"/>
                  </a:cxn>
                  <a:cxn ang="0">
                    <a:pos x="817" y="650"/>
                  </a:cxn>
                  <a:cxn ang="0">
                    <a:pos x="752" y="513"/>
                  </a:cxn>
                  <a:cxn ang="0">
                    <a:pos x="676" y="382"/>
                  </a:cxn>
                  <a:cxn ang="0">
                    <a:pos x="635" y="315"/>
                  </a:cxn>
                  <a:cxn ang="0">
                    <a:pos x="595" y="250"/>
                  </a:cxn>
                  <a:cxn ang="0">
                    <a:pos x="535" y="144"/>
                  </a:cxn>
                  <a:cxn ang="0">
                    <a:pos x="491" y="87"/>
                  </a:cxn>
                  <a:cxn ang="0">
                    <a:pos x="454" y="48"/>
                  </a:cxn>
                  <a:cxn ang="0">
                    <a:pos x="432" y="28"/>
                  </a:cxn>
                  <a:cxn ang="0">
                    <a:pos x="396" y="7"/>
                  </a:cxn>
                  <a:cxn ang="0">
                    <a:pos x="359" y="0"/>
                  </a:cxn>
                  <a:cxn ang="0">
                    <a:pos x="322" y="2"/>
                  </a:cxn>
                  <a:cxn ang="0">
                    <a:pos x="285" y="11"/>
                  </a:cxn>
                  <a:cxn ang="0">
                    <a:pos x="250" y="28"/>
                  </a:cxn>
                  <a:cxn ang="0">
                    <a:pos x="222" y="46"/>
                  </a:cxn>
                  <a:cxn ang="0">
                    <a:pos x="200" y="69"/>
                  </a:cxn>
                  <a:cxn ang="0">
                    <a:pos x="185" y="89"/>
                  </a:cxn>
                  <a:cxn ang="0">
                    <a:pos x="157" y="128"/>
                  </a:cxn>
                  <a:cxn ang="0">
                    <a:pos x="111" y="207"/>
                  </a:cxn>
                  <a:cxn ang="0">
                    <a:pos x="89" y="246"/>
                  </a:cxn>
                  <a:cxn ang="0">
                    <a:pos x="50" y="309"/>
                  </a:cxn>
                  <a:cxn ang="0">
                    <a:pos x="13" y="367"/>
                  </a:cxn>
                  <a:cxn ang="0">
                    <a:pos x="2" y="395"/>
                  </a:cxn>
                  <a:cxn ang="0">
                    <a:pos x="0" y="422"/>
                  </a:cxn>
                  <a:cxn ang="0">
                    <a:pos x="9" y="450"/>
                  </a:cxn>
                  <a:cxn ang="0">
                    <a:pos x="33" y="476"/>
                  </a:cxn>
                  <a:cxn ang="0">
                    <a:pos x="46" y="485"/>
                  </a:cxn>
                  <a:cxn ang="0">
                    <a:pos x="98" y="513"/>
                  </a:cxn>
                  <a:cxn ang="0">
                    <a:pos x="111" y="517"/>
                  </a:cxn>
                  <a:cxn ang="0">
                    <a:pos x="122" y="517"/>
                  </a:cxn>
                  <a:cxn ang="0">
                    <a:pos x="124" y="515"/>
                  </a:cxn>
                </a:cxnLst>
                <a:rect l="0" t="0" r="r" b="b"/>
                <a:pathLst>
                  <a:path w="882" h="869">
                    <a:moveTo>
                      <a:pt x="124" y="515"/>
                    </a:moveTo>
                    <a:lnTo>
                      <a:pt x="124" y="515"/>
                    </a:lnTo>
                    <a:lnTo>
                      <a:pt x="156" y="491"/>
                    </a:lnTo>
                    <a:lnTo>
                      <a:pt x="183" y="467"/>
                    </a:lnTo>
                    <a:lnTo>
                      <a:pt x="207" y="441"/>
                    </a:lnTo>
                    <a:lnTo>
                      <a:pt x="230" y="415"/>
                    </a:lnTo>
                    <a:lnTo>
                      <a:pt x="248" y="387"/>
                    </a:lnTo>
                    <a:lnTo>
                      <a:pt x="265" y="359"/>
                    </a:lnTo>
                    <a:lnTo>
                      <a:pt x="280" y="332"/>
                    </a:lnTo>
                    <a:lnTo>
                      <a:pt x="295" y="302"/>
                    </a:lnTo>
                    <a:lnTo>
                      <a:pt x="295" y="302"/>
                    </a:lnTo>
                    <a:lnTo>
                      <a:pt x="306" y="272"/>
                    </a:lnTo>
                    <a:lnTo>
                      <a:pt x="319" y="246"/>
                    </a:lnTo>
                    <a:lnTo>
                      <a:pt x="345" y="204"/>
                    </a:lnTo>
                    <a:lnTo>
                      <a:pt x="352" y="191"/>
                    </a:lnTo>
                    <a:lnTo>
                      <a:pt x="354" y="185"/>
                    </a:lnTo>
                    <a:lnTo>
                      <a:pt x="354" y="182"/>
                    </a:lnTo>
                    <a:lnTo>
                      <a:pt x="352" y="180"/>
                    </a:lnTo>
                    <a:lnTo>
                      <a:pt x="346" y="178"/>
                    </a:lnTo>
                    <a:lnTo>
                      <a:pt x="330" y="182"/>
                    </a:lnTo>
                    <a:lnTo>
                      <a:pt x="330" y="182"/>
                    </a:lnTo>
                    <a:lnTo>
                      <a:pt x="337" y="185"/>
                    </a:lnTo>
                    <a:lnTo>
                      <a:pt x="346" y="195"/>
                    </a:lnTo>
                    <a:lnTo>
                      <a:pt x="372" y="230"/>
                    </a:lnTo>
                    <a:lnTo>
                      <a:pt x="406" y="278"/>
                    </a:lnTo>
                    <a:lnTo>
                      <a:pt x="441" y="330"/>
                    </a:lnTo>
                    <a:lnTo>
                      <a:pt x="441" y="330"/>
                    </a:lnTo>
                    <a:lnTo>
                      <a:pt x="478" y="380"/>
                    </a:lnTo>
                    <a:lnTo>
                      <a:pt x="515" y="428"/>
                    </a:lnTo>
                    <a:lnTo>
                      <a:pt x="552" y="474"/>
                    </a:lnTo>
                    <a:lnTo>
                      <a:pt x="591" y="521"/>
                    </a:lnTo>
                    <a:lnTo>
                      <a:pt x="591" y="521"/>
                    </a:lnTo>
                    <a:lnTo>
                      <a:pt x="739" y="693"/>
                    </a:lnTo>
                    <a:lnTo>
                      <a:pt x="811" y="780"/>
                    </a:lnTo>
                    <a:lnTo>
                      <a:pt x="882" y="869"/>
                    </a:lnTo>
                    <a:lnTo>
                      <a:pt x="882" y="869"/>
                    </a:lnTo>
                    <a:lnTo>
                      <a:pt x="874" y="830"/>
                    </a:lnTo>
                    <a:lnTo>
                      <a:pt x="865" y="793"/>
                    </a:lnTo>
                    <a:lnTo>
                      <a:pt x="854" y="756"/>
                    </a:lnTo>
                    <a:lnTo>
                      <a:pt x="843" y="721"/>
                    </a:lnTo>
                    <a:lnTo>
                      <a:pt x="830" y="685"/>
                    </a:lnTo>
                    <a:lnTo>
                      <a:pt x="817" y="650"/>
                    </a:lnTo>
                    <a:lnTo>
                      <a:pt x="785" y="582"/>
                    </a:lnTo>
                    <a:lnTo>
                      <a:pt x="752" y="513"/>
                    </a:lnTo>
                    <a:lnTo>
                      <a:pt x="715" y="446"/>
                    </a:lnTo>
                    <a:lnTo>
                      <a:pt x="676" y="382"/>
                    </a:lnTo>
                    <a:lnTo>
                      <a:pt x="635" y="315"/>
                    </a:lnTo>
                    <a:lnTo>
                      <a:pt x="635" y="315"/>
                    </a:lnTo>
                    <a:lnTo>
                      <a:pt x="613" y="283"/>
                    </a:lnTo>
                    <a:lnTo>
                      <a:pt x="595" y="250"/>
                    </a:lnTo>
                    <a:lnTo>
                      <a:pt x="558" y="180"/>
                    </a:lnTo>
                    <a:lnTo>
                      <a:pt x="535" y="144"/>
                    </a:lnTo>
                    <a:lnTo>
                      <a:pt x="508" y="106"/>
                    </a:lnTo>
                    <a:lnTo>
                      <a:pt x="491" y="87"/>
                    </a:lnTo>
                    <a:lnTo>
                      <a:pt x="474" y="67"/>
                    </a:lnTo>
                    <a:lnTo>
                      <a:pt x="454" y="48"/>
                    </a:lnTo>
                    <a:lnTo>
                      <a:pt x="432" y="28"/>
                    </a:lnTo>
                    <a:lnTo>
                      <a:pt x="432" y="28"/>
                    </a:lnTo>
                    <a:lnTo>
                      <a:pt x="415" y="17"/>
                    </a:lnTo>
                    <a:lnTo>
                      <a:pt x="396" y="7"/>
                    </a:lnTo>
                    <a:lnTo>
                      <a:pt x="378" y="2"/>
                    </a:lnTo>
                    <a:lnTo>
                      <a:pt x="359" y="0"/>
                    </a:lnTo>
                    <a:lnTo>
                      <a:pt x="341" y="0"/>
                    </a:lnTo>
                    <a:lnTo>
                      <a:pt x="322" y="2"/>
                    </a:lnTo>
                    <a:lnTo>
                      <a:pt x="304" y="6"/>
                    </a:lnTo>
                    <a:lnTo>
                      <a:pt x="285" y="11"/>
                    </a:lnTo>
                    <a:lnTo>
                      <a:pt x="267" y="19"/>
                    </a:lnTo>
                    <a:lnTo>
                      <a:pt x="250" y="28"/>
                    </a:lnTo>
                    <a:lnTo>
                      <a:pt x="235" y="37"/>
                    </a:lnTo>
                    <a:lnTo>
                      <a:pt x="222" y="46"/>
                    </a:lnTo>
                    <a:lnTo>
                      <a:pt x="209" y="57"/>
                    </a:lnTo>
                    <a:lnTo>
                      <a:pt x="200" y="69"/>
                    </a:lnTo>
                    <a:lnTo>
                      <a:pt x="191" y="78"/>
                    </a:lnTo>
                    <a:lnTo>
                      <a:pt x="185" y="89"/>
                    </a:lnTo>
                    <a:lnTo>
                      <a:pt x="185" y="89"/>
                    </a:lnTo>
                    <a:lnTo>
                      <a:pt x="157" y="128"/>
                    </a:lnTo>
                    <a:lnTo>
                      <a:pt x="133" y="169"/>
                    </a:lnTo>
                    <a:lnTo>
                      <a:pt x="111" y="207"/>
                    </a:lnTo>
                    <a:lnTo>
                      <a:pt x="89" y="246"/>
                    </a:lnTo>
                    <a:lnTo>
                      <a:pt x="89" y="246"/>
                    </a:lnTo>
                    <a:lnTo>
                      <a:pt x="70" y="278"/>
                    </a:lnTo>
                    <a:lnTo>
                      <a:pt x="50" y="309"/>
                    </a:lnTo>
                    <a:lnTo>
                      <a:pt x="30" y="339"/>
                    </a:lnTo>
                    <a:lnTo>
                      <a:pt x="13" y="367"/>
                    </a:lnTo>
                    <a:lnTo>
                      <a:pt x="7" y="382"/>
                    </a:lnTo>
                    <a:lnTo>
                      <a:pt x="2" y="395"/>
                    </a:lnTo>
                    <a:lnTo>
                      <a:pt x="0" y="409"/>
                    </a:lnTo>
                    <a:lnTo>
                      <a:pt x="0" y="422"/>
                    </a:lnTo>
                    <a:lnTo>
                      <a:pt x="4" y="437"/>
                    </a:lnTo>
                    <a:lnTo>
                      <a:pt x="9" y="450"/>
                    </a:lnTo>
                    <a:lnTo>
                      <a:pt x="19" y="463"/>
                    </a:lnTo>
                    <a:lnTo>
                      <a:pt x="33" y="476"/>
                    </a:lnTo>
                    <a:lnTo>
                      <a:pt x="33" y="476"/>
                    </a:lnTo>
                    <a:lnTo>
                      <a:pt x="46" y="485"/>
                    </a:lnTo>
                    <a:lnTo>
                      <a:pt x="61" y="495"/>
                    </a:lnTo>
                    <a:lnTo>
                      <a:pt x="98" y="513"/>
                    </a:lnTo>
                    <a:lnTo>
                      <a:pt x="98" y="513"/>
                    </a:lnTo>
                    <a:lnTo>
                      <a:pt x="111" y="517"/>
                    </a:lnTo>
                    <a:lnTo>
                      <a:pt x="119" y="519"/>
                    </a:lnTo>
                    <a:lnTo>
                      <a:pt x="122" y="517"/>
                    </a:lnTo>
                    <a:lnTo>
                      <a:pt x="124" y="515"/>
                    </a:lnTo>
                    <a:lnTo>
                      <a:pt x="124" y="5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/>
              </a:p>
            </p:txBody>
          </p:sp>
          <p:sp>
            <p:nvSpPr>
              <p:cNvPr id="61" name="Forma libre 8">
                <a:extLst>
                  <a:ext uri="{FF2B5EF4-FFF2-40B4-BE49-F238E27FC236}">
                    <a16:creationId xmlns:a16="http://schemas.microsoft.com/office/drawing/2014/main" id="{8F879C81-4630-2745-B0CB-6769C3D95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6209" y="3048000"/>
                <a:ext cx="92763" cy="6426200"/>
              </a:xfrm>
              <a:custGeom>
                <a:avLst/>
                <a:gdLst/>
                <a:ahLst/>
                <a:cxnLst>
                  <a:cxn ang="0">
                    <a:pos x="119" y="18"/>
                  </a:cxn>
                  <a:cxn ang="0">
                    <a:pos x="93" y="100"/>
                  </a:cxn>
                  <a:cxn ang="0">
                    <a:pos x="69" y="183"/>
                  </a:cxn>
                  <a:cxn ang="0">
                    <a:pos x="36" y="363"/>
                  </a:cxn>
                  <a:cxn ang="0">
                    <a:pos x="15" y="552"/>
                  </a:cxn>
                  <a:cxn ang="0">
                    <a:pos x="4" y="748"/>
                  </a:cxn>
                  <a:cxn ang="0">
                    <a:pos x="0" y="950"/>
                  </a:cxn>
                  <a:cxn ang="0">
                    <a:pos x="2" y="1358"/>
                  </a:cxn>
                  <a:cxn ang="0">
                    <a:pos x="4" y="1558"/>
                  </a:cxn>
                  <a:cxn ang="0">
                    <a:pos x="6" y="1921"/>
                  </a:cxn>
                  <a:cxn ang="0">
                    <a:pos x="15" y="2271"/>
                  </a:cxn>
                  <a:cxn ang="0">
                    <a:pos x="28" y="2606"/>
                  </a:cxn>
                  <a:cxn ang="0">
                    <a:pos x="86" y="3568"/>
                  </a:cxn>
                  <a:cxn ang="0">
                    <a:pos x="112" y="4036"/>
                  </a:cxn>
                  <a:cxn ang="0">
                    <a:pos x="119" y="4192"/>
                  </a:cxn>
                  <a:cxn ang="0">
                    <a:pos x="143" y="3988"/>
                  </a:cxn>
                  <a:cxn ang="0">
                    <a:pos x="162" y="3784"/>
                  </a:cxn>
                  <a:cxn ang="0">
                    <a:pos x="175" y="3575"/>
                  </a:cxn>
                  <a:cxn ang="0">
                    <a:pos x="189" y="3153"/>
                  </a:cxn>
                  <a:cxn ang="0">
                    <a:pos x="193" y="2723"/>
                  </a:cxn>
                  <a:cxn ang="0">
                    <a:pos x="188" y="2062"/>
                  </a:cxn>
                  <a:cxn ang="0">
                    <a:pos x="188" y="1615"/>
                  </a:cxn>
                  <a:cxn ang="0">
                    <a:pos x="195" y="1163"/>
                  </a:cxn>
                  <a:cxn ang="0">
                    <a:pos x="208" y="822"/>
                  </a:cxn>
                  <a:cxn ang="0">
                    <a:pos x="215" y="709"/>
                  </a:cxn>
                  <a:cxn ang="0">
                    <a:pos x="225" y="617"/>
                  </a:cxn>
                  <a:cxn ang="0">
                    <a:pos x="249" y="439"/>
                  </a:cxn>
                  <a:cxn ang="0">
                    <a:pos x="262" y="317"/>
                  </a:cxn>
                  <a:cxn ang="0">
                    <a:pos x="262" y="241"/>
                  </a:cxn>
                  <a:cxn ang="0">
                    <a:pos x="252" y="170"/>
                  </a:cxn>
                  <a:cxn ang="0">
                    <a:pos x="232" y="105"/>
                  </a:cxn>
                  <a:cxn ang="0">
                    <a:pos x="215" y="76"/>
                  </a:cxn>
                  <a:cxn ang="0">
                    <a:pos x="184" y="39"/>
                  </a:cxn>
                  <a:cxn ang="0">
                    <a:pos x="145" y="5"/>
                  </a:cxn>
                  <a:cxn ang="0">
                    <a:pos x="137" y="2"/>
                  </a:cxn>
                  <a:cxn ang="0">
                    <a:pos x="128" y="2"/>
                  </a:cxn>
                  <a:cxn ang="0">
                    <a:pos x="123" y="5"/>
                  </a:cxn>
                  <a:cxn ang="0">
                    <a:pos x="119" y="18"/>
                  </a:cxn>
                </a:cxnLst>
                <a:rect l="0" t="0" r="r" b="b"/>
                <a:pathLst>
                  <a:path w="262" h="4192">
                    <a:moveTo>
                      <a:pt x="119" y="18"/>
                    </a:moveTo>
                    <a:lnTo>
                      <a:pt x="119" y="18"/>
                    </a:lnTo>
                    <a:lnTo>
                      <a:pt x="104" y="57"/>
                    </a:lnTo>
                    <a:lnTo>
                      <a:pt x="93" y="100"/>
                    </a:lnTo>
                    <a:lnTo>
                      <a:pt x="80" y="141"/>
                    </a:lnTo>
                    <a:lnTo>
                      <a:pt x="69" y="183"/>
                    </a:lnTo>
                    <a:lnTo>
                      <a:pt x="50" y="272"/>
                    </a:lnTo>
                    <a:lnTo>
                      <a:pt x="36" y="363"/>
                    </a:lnTo>
                    <a:lnTo>
                      <a:pt x="24" y="457"/>
                    </a:lnTo>
                    <a:lnTo>
                      <a:pt x="15" y="552"/>
                    </a:lnTo>
                    <a:lnTo>
                      <a:pt x="8" y="650"/>
                    </a:lnTo>
                    <a:lnTo>
                      <a:pt x="4" y="748"/>
                    </a:lnTo>
                    <a:lnTo>
                      <a:pt x="2" y="848"/>
                    </a:lnTo>
                    <a:lnTo>
                      <a:pt x="0" y="950"/>
                    </a:lnTo>
                    <a:lnTo>
                      <a:pt x="0" y="1154"/>
                    </a:lnTo>
                    <a:lnTo>
                      <a:pt x="2" y="1358"/>
                    </a:lnTo>
                    <a:lnTo>
                      <a:pt x="4" y="1558"/>
                    </a:lnTo>
                    <a:lnTo>
                      <a:pt x="4" y="1558"/>
                    </a:lnTo>
                    <a:lnTo>
                      <a:pt x="4" y="1741"/>
                    </a:lnTo>
                    <a:lnTo>
                      <a:pt x="6" y="1921"/>
                    </a:lnTo>
                    <a:lnTo>
                      <a:pt x="10" y="2097"/>
                    </a:lnTo>
                    <a:lnTo>
                      <a:pt x="15" y="2271"/>
                    </a:lnTo>
                    <a:lnTo>
                      <a:pt x="21" y="2440"/>
                    </a:lnTo>
                    <a:lnTo>
                      <a:pt x="28" y="2606"/>
                    </a:lnTo>
                    <a:lnTo>
                      <a:pt x="47" y="2934"/>
                    </a:lnTo>
                    <a:lnTo>
                      <a:pt x="86" y="3568"/>
                    </a:lnTo>
                    <a:lnTo>
                      <a:pt x="104" y="3879"/>
                    </a:lnTo>
                    <a:lnTo>
                      <a:pt x="112" y="4036"/>
                    </a:lnTo>
                    <a:lnTo>
                      <a:pt x="119" y="4192"/>
                    </a:lnTo>
                    <a:lnTo>
                      <a:pt x="119" y="4192"/>
                    </a:lnTo>
                    <a:lnTo>
                      <a:pt x="132" y="4090"/>
                    </a:lnTo>
                    <a:lnTo>
                      <a:pt x="143" y="3988"/>
                    </a:lnTo>
                    <a:lnTo>
                      <a:pt x="152" y="3886"/>
                    </a:lnTo>
                    <a:lnTo>
                      <a:pt x="162" y="3784"/>
                    </a:lnTo>
                    <a:lnTo>
                      <a:pt x="169" y="3681"/>
                    </a:lnTo>
                    <a:lnTo>
                      <a:pt x="175" y="3575"/>
                    </a:lnTo>
                    <a:lnTo>
                      <a:pt x="184" y="3366"/>
                    </a:lnTo>
                    <a:lnTo>
                      <a:pt x="189" y="3153"/>
                    </a:lnTo>
                    <a:lnTo>
                      <a:pt x="191" y="2938"/>
                    </a:lnTo>
                    <a:lnTo>
                      <a:pt x="193" y="2723"/>
                    </a:lnTo>
                    <a:lnTo>
                      <a:pt x="191" y="2504"/>
                    </a:lnTo>
                    <a:lnTo>
                      <a:pt x="188" y="2062"/>
                    </a:lnTo>
                    <a:lnTo>
                      <a:pt x="188" y="1839"/>
                    </a:lnTo>
                    <a:lnTo>
                      <a:pt x="188" y="1615"/>
                    </a:lnTo>
                    <a:lnTo>
                      <a:pt x="189" y="1389"/>
                    </a:lnTo>
                    <a:lnTo>
                      <a:pt x="195" y="1163"/>
                    </a:lnTo>
                    <a:lnTo>
                      <a:pt x="202" y="937"/>
                    </a:lnTo>
                    <a:lnTo>
                      <a:pt x="208" y="822"/>
                    </a:lnTo>
                    <a:lnTo>
                      <a:pt x="215" y="709"/>
                    </a:lnTo>
                    <a:lnTo>
                      <a:pt x="215" y="709"/>
                    </a:lnTo>
                    <a:lnTo>
                      <a:pt x="219" y="663"/>
                    </a:lnTo>
                    <a:lnTo>
                      <a:pt x="225" y="617"/>
                    </a:lnTo>
                    <a:lnTo>
                      <a:pt x="238" y="526"/>
                    </a:lnTo>
                    <a:lnTo>
                      <a:pt x="249" y="439"/>
                    </a:lnTo>
                    <a:lnTo>
                      <a:pt x="258" y="355"/>
                    </a:lnTo>
                    <a:lnTo>
                      <a:pt x="262" y="317"/>
                    </a:lnTo>
                    <a:lnTo>
                      <a:pt x="262" y="278"/>
                    </a:lnTo>
                    <a:lnTo>
                      <a:pt x="262" y="241"/>
                    </a:lnTo>
                    <a:lnTo>
                      <a:pt x="258" y="204"/>
                    </a:lnTo>
                    <a:lnTo>
                      <a:pt x="252" y="170"/>
                    </a:lnTo>
                    <a:lnTo>
                      <a:pt x="243" y="137"/>
                    </a:lnTo>
                    <a:lnTo>
                      <a:pt x="232" y="105"/>
                    </a:lnTo>
                    <a:lnTo>
                      <a:pt x="215" y="76"/>
                    </a:lnTo>
                    <a:lnTo>
                      <a:pt x="215" y="76"/>
                    </a:lnTo>
                    <a:lnTo>
                      <a:pt x="200" y="57"/>
                    </a:lnTo>
                    <a:lnTo>
                      <a:pt x="184" y="39"/>
                    </a:lnTo>
                    <a:lnTo>
                      <a:pt x="165" y="22"/>
                    </a:lnTo>
                    <a:lnTo>
                      <a:pt x="145" y="5"/>
                    </a:lnTo>
                    <a:lnTo>
                      <a:pt x="145" y="5"/>
                    </a:lnTo>
                    <a:lnTo>
                      <a:pt x="137" y="2"/>
                    </a:lnTo>
                    <a:lnTo>
                      <a:pt x="132" y="0"/>
                    </a:lnTo>
                    <a:lnTo>
                      <a:pt x="128" y="2"/>
                    </a:lnTo>
                    <a:lnTo>
                      <a:pt x="125" y="2"/>
                    </a:lnTo>
                    <a:lnTo>
                      <a:pt x="123" y="5"/>
                    </a:lnTo>
                    <a:lnTo>
                      <a:pt x="121" y="9"/>
                    </a:lnTo>
                    <a:lnTo>
                      <a:pt x="119" y="18"/>
                    </a:lnTo>
                    <a:lnTo>
                      <a:pt x="119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/>
              </a:p>
            </p:txBody>
          </p:sp>
        </p:grp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80945215-EB9D-5D4D-BC86-BE014E68F7CD}"/>
              </a:ext>
            </a:extLst>
          </p:cNvPr>
          <p:cNvGrpSpPr/>
          <p:nvPr/>
        </p:nvGrpSpPr>
        <p:grpSpPr>
          <a:xfrm>
            <a:off x="334784" y="3538270"/>
            <a:ext cx="1341615" cy="1157927"/>
            <a:chOff x="806931" y="3581400"/>
            <a:chExt cx="2030618" cy="1752595"/>
          </a:xfrm>
          <a:solidFill>
            <a:schemeClr val="tx1"/>
          </a:solidFill>
        </p:grpSpPr>
        <p:sp>
          <p:nvSpPr>
            <p:cNvPr id="69" name="Forma libre 20">
              <a:extLst>
                <a:ext uri="{FF2B5EF4-FFF2-40B4-BE49-F238E27FC236}">
                  <a16:creationId xmlns:a16="http://schemas.microsoft.com/office/drawing/2014/main" id="{F7978AC9-EC4F-B54B-97F0-2722AEDFE96A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70" name="Forma libre 10">
              <a:extLst>
                <a:ext uri="{FF2B5EF4-FFF2-40B4-BE49-F238E27FC236}">
                  <a16:creationId xmlns:a16="http://schemas.microsoft.com/office/drawing/2014/main" id="{C728BD78-036D-1248-9595-11D4C1CAE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3581400"/>
              <a:ext cx="152400" cy="457200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854A78E6-DFE3-404D-8839-3E28D13C340A}"/>
              </a:ext>
            </a:extLst>
          </p:cNvPr>
          <p:cNvGrpSpPr/>
          <p:nvPr/>
        </p:nvGrpSpPr>
        <p:grpSpPr>
          <a:xfrm>
            <a:off x="1676400" y="3576370"/>
            <a:ext cx="1341615" cy="1577027"/>
            <a:chOff x="806931" y="2947066"/>
            <a:chExt cx="2030618" cy="2386929"/>
          </a:xfrm>
          <a:solidFill>
            <a:schemeClr val="tx1"/>
          </a:solidFill>
        </p:grpSpPr>
        <p:sp>
          <p:nvSpPr>
            <p:cNvPr id="76" name="Forma libre 20">
              <a:extLst>
                <a:ext uri="{FF2B5EF4-FFF2-40B4-BE49-F238E27FC236}">
                  <a16:creationId xmlns:a16="http://schemas.microsoft.com/office/drawing/2014/main" id="{0BF43897-C0C8-9C43-BCB0-34586AE9692E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77" name="Forma libre 10">
              <a:extLst>
                <a:ext uri="{FF2B5EF4-FFF2-40B4-BE49-F238E27FC236}">
                  <a16:creationId xmlns:a16="http://schemas.microsoft.com/office/drawing/2014/main" id="{F077ADBE-4355-D143-B207-3DD6497BC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2947066"/>
              <a:ext cx="130088" cy="1091534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E4AAEA2C-9D2F-7241-93D1-A1F7935867A6}"/>
              </a:ext>
            </a:extLst>
          </p:cNvPr>
          <p:cNvGrpSpPr/>
          <p:nvPr/>
        </p:nvGrpSpPr>
        <p:grpSpPr>
          <a:xfrm>
            <a:off x="2963684" y="3538270"/>
            <a:ext cx="1341615" cy="1157927"/>
            <a:chOff x="806931" y="3581400"/>
            <a:chExt cx="2030618" cy="1752595"/>
          </a:xfrm>
          <a:solidFill>
            <a:schemeClr val="tx1"/>
          </a:solidFill>
        </p:grpSpPr>
        <p:sp>
          <p:nvSpPr>
            <p:cNvPr id="88" name="Forma libre 20">
              <a:extLst>
                <a:ext uri="{FF2B5EF4-FFF2-40B4-BE49-F238E27FC236}">
                  <a16:creationId xmlns:a16="http://schemas.microsoft.com/office/drawing/2014/main" id="{BD49C138-013C-8B47-8191-3F0447C26BE4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89" name="Forma libre 10">
              <a:extLst>
                <a:ext uri="{FF2B5EF4-FFF2-40B4-BE49-F238E27FC236}">
                  <a16:creationId xmlns:a16="http://schemas.microsoft.com/office/drawing/2014/main" id="{31C4D597-D8FF-8F46-A08E-C401327A3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3581400"/>
              <a:ext cx="152400" cy="457200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A711EE07-845C-F648-AF3F-D4A4ED7062BD}"/>
              </a:ext>
            </a:extLst>
          </p:cNvPr>
          <p:cNvGrpSpPr/>
          <p:nvPr/>
        </p:nvGrpSpPr>
        <p:grpSpPr>
          <a:xfrm>
            <a:off x="5948184" y="3538270"/>
            <a:ext cx="1341615" cy="1157927"/>
            <a:chOff x="806931" y="3581400"/>
            <a:chExt cx="2030618" cy="1752595"/>
          </a:xfrm>
          <a:solidFill>
            <a:schemeClr val="tx1"/>
          </a:solidFill>
        </p:grpSpPr>
        <p:sp>
          <p:nvSpPr>
            <p:cNvPr id="95" name="Forma libre 20">
              <a:extLst>
                <a:ext uri="{FF2B5EF4-FFF2-40B4-BE49-F238E27FC236}">
                  <a16:creationId xmlns:a16="http://schemas.microsoft.com/office/drawing/2014/main" id="{AAE06A73-9DBF-B249-B0E6-103CAA4F0306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96" name="Forma libre 10">
              <a:extLst>
                <a:ext uri="{FF2B5EF4-FFF2-40B4-BE49-F238E27FC236}">
                  <a16:creationId xmlns:a16="http://schemas.microsoft.com/office/drawing/2014/main" id="{15AEEC8D-8CCB-0749-B05D-9C2173B73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3581400"/>
              <a:ext cx="152400" cy="457200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98" name="Grupo 97">
            <a:extLst>
              <a:ext uri="{FF2B5EF4-FFF2-40B4-BE49-F238E27FC236}">
                <a16:creationId xmlns:a16="http://schemas.microsoft.com/office/drawing/2014/main" id="{496B741B-9C38-AF4C-845E-C344A7C78558}"/>
              </a:ext>
            </a:extLst>
          </p:cNvPr>
          <p:cNvGrpSpPr/>
          <p:nvPr/>
        </p:nvGrpSpPr>
        <p:grpSpPr>
          <a:xfrm>
            <a:off x="4563884" y="3550970"/>
            <a:ext cx="1341615" cy="1678627"/>
            <a:chOff x="806931" y="2793288"/>
            <a:chExt cx="2030618" cy="2540707"/>
          </a:xfrm>
          <a:solidFill>
            <a:schemeClr val="tx1"/>
          </a:solidFill>
        </p:grpSpPr>
        <p:sp>
          <p:nvSpPr>
            <p:cNvPr id="102" name="Forma libre 20">
              <a:extLst>
                <a:ext uri="{FF2B5EF4-FFF2-40B4-BE49-F238E27FC236}">
                  <a16:creationId xmlns:a16="http://schemas.microsoft.com/office/drawing/2014/main" id="{DB84819C-837D-6542-AA04-15002D5C2CEC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103" name="Forma libre 10">
              <a:extLst>
                <a:ext uri="{FF2B5EF4-FFF2-40B4-BE49-F238E27FC236}">
                  <a16:creationId xmlns:a16="http://schemas.microsoft.com/office/drawing/2014/main" id="{625CCF7B-5BED-A449-B15A-0E4D1DAA5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5771" y="2793288"/>
              <a:ext cx="183029" cy="1245312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C43078B8-75AA-8B4F-B94D-B6F123065D47}"/>
              </a:ext>
            </a:extLst>
          </p:cNvPr>
          <p:cNvGrpSpPr/>
          <p:nvPr/>
        </p:nvGrpSpPr>
        <p:grpSpPr>
          <a:xfrm>
            <a:off x="7230884" y="3550970"/>
            <a:ext cx="1341615" cy="1678627"/>
            <a:chOff x="806931" y="2793288"/>
            <a:chExt cx="2030618" cy="2540707"/>
          </a:xfrm>
          <a:solidFill>
            <a:schemeClr val="tx1"/>
          </a:solidFill>
        </p:grpSpPr>
        <p:sp>
          <p:nvSpPr>
            <p:cNvPr id="139" name="Forma libre 20">
              <a:extLst>
                <a:ext uri="{FF2B5EF4-FFF2-40B4-BE49-F238E27FC236}">
                  <a16:creationId xmlns:a16="http://schemas.microsoft.com/office/drawing/2014/main" id="{9DED840B-837E-684C-82DF-F30C20259111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140" name="Forma libre 10">
              <a:extLst>
                <a:ext uri="{FF2B5EF4-FFF2-40B4-BE49-F238E27FC236}">
                  <a16:creationId xmlns:a16="http://schemas.microsoft.com/office/drawing/2014/main" id="{EBB1345C-8FCB-C34E-8B82-A005D0476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5771" y="2793288"/>
              <a:ext cx="183029" cy="1245312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4B21C083-534D-754B-BACD-3828C7876233}"/>
              </a:ext>
            </a:extLst>
          </p:cNvPr>
          <p:cNvGrpSpPr/>
          <p:nvPr/>
        </p:nvGrpSpPr>
        <p:grpSpPr>
          <a:xfrm>
            <a:off x="8983484" y="3538270"/>
            <a:ext cx="1341615" cy="1157927"/>
            <a:chOff x="806931" y="3581400"/>
            <a:chExt cx="2030618" cy="1752595"/>
          </a:xfrm>
          <a:solidFill>
            <a:schemeClr val="tx1"/>
          </a:solidFill>
        </p:grpSpPr>
        <p:sp>
          <p:nvSpPr>
            <p:cNvPr id="144" name="Forma libre 20">
              <a:extLst>
                <a:ext uri="{FF2B5EF4-FFF2-40B4-BE49-F238E27FC236}">
                  <a16:creationId xmlns:a16="http://schemas.microsoft.com/office/drawing/2014/main" id="{604F66DF-AB59-3D40-A98D-3F54D0599961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145" name="Forma libre 10">
              <a:extLst>
                <a:ext uri="{FF2B5EF4-FFF2-40B4-BE49-F238E27FC236}">
                  <a16:creationId xmlns:a16="http://schemas.microsoft.com/office/drawing/2014/main" id="{9C69713F-FE9C-3D4B-969F-6F0990A7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3581400"/>
              <a:ext cx="152400" cy="457200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396A024B-DDAD-AA44-B8BA-FE43ECB06B4A}"/>
              </a:ext>
            </a:extLst>
          </p:cNvPr>
          <p:cNvGrpSpPr/>
          <p:nvPr/>
        </p:nvGrpSpPr>
        <p:grpSpPr>
          <a:xfrm>
            <a:off x="10325100" y="3576370"/>
            <a:ext cx="1341615" cy="1577027"/>
            <a:chOff x="806931" y="2947066"/>
            <a:chExt cx="2030618" cy="2386929"/>
          </a:xfrm>
          <a:solidFill>
            <a:schemeClr val="tx1"/>
          </a:solidFill>
        </p:grpSpPr>
        <p:sp>
          <p:nvSpPr>
            <p:cNvPr id="149" name="Forma libre 20">
              <a:extLst>
                <a:ext uri="{FF2B5EF4-FFF2-40B4-BE49-F238E27FC236}">
                  <a16:creationId xmlns:a16="http://schemas.microsoft.com/office/drawing/2014/main" id="{003C3CCB-BCE1-EA4C-AE67-0CE28DFDA107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150" name="Forma libre 10">
              <a:extLst>
                <a:ext uri="{FF2B5EF4-FFF2-40B4-BE49-F238E27FC236}">
                  <a16:creationId xmlns:a16="http://schemas.microsoft.com/office/drawing/2014/main" id="{B434BCF1-8A5D-1345-A2E7-A841D5C4C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2947066"/>
              <a:ext cx="130088" cy="1091534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151" name="Título 150">
            <a:extLst>
              <a:ext uri="{FF2B5EF4-FFF2-40B4-BE49-F238E27FC236}">
                <a16:creationId xmlns:a16="http://schemas.microsoft.com/office/drawing/2014/main" id="{D59B6A3A-9DF2-C243-8A6E-0A0E0D0DD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211" y="204667"/>
            <a:ext cx="10515600" cy="584446"/>
          </a:xfrm>
          <a:prstGeom prst="rect">
            <a:avLst/>
          </a:prstGeom>
        </p:spPr>
        <p:txBody>
          <a:bodyPr rtlCol="0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57" name="Marcador de texto 156">
            <a:extLst>
              <a:ext uri="{FF2B5EF4-FFF2-40B4-BE49-F238E27FC236}">
                <a16:creationId xmlns:a16="http://schemas.microsoft.com/office/drawing/2014/main" id="{D4326B8B-C43B-2643-B5AF-B5C576F322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209042">
            <a:off x="687362" y="1318810"/>
            <a:ext cx="1209675" cy="532685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8" name="Marcador de texto 156">
            <a:extLst>
              <a:ext uri="{FF2B5EF4-FFF2-40B4-BE49-F238E27FC236}">
                <a16:creationId xmlns:a16="http://schemas.microsoft.com/office/drawing/2014/main" id="{27FD2916-7A7B-9341-A791-FCFCAF2676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47906" y="1220929"/>
            <a:ext cx="1209675" cy="502855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9" name="Marcador de texto 156">
            <a:extLst>
              <a:ext uri="{FF2B5EF4-FFF2-40B4-BE49-F238E27FC236}">
                <a16:creationId xmlns:a16="http://schemas.microsoft.com/office/drawing/2014/main" id="{B148E96D-FFE1-1241-BAF0-E2823D88C9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209042">
            <a:off x="4712533" y="1414860"/>
            <a:ext cx="1209675" cy="509523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0" name="Marcador de texto 156">
            <a:extLst>
              <a:ext uri="{FF2B5EF4-FFF2-40B4-BE49-F238E27FC236}">
                <a16:creationId xmlns:a16="http://schemas.microsoft.com/office/drawing/2014/main" id="{1EBC326C-E9ED-EA47-B858-1CA7ADB10D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6846" y="1168057"/>
            <a:ext cx="1209675" cy="520816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1" name="Marcador de texto 156">
            <a:extLst>
              <a:ext uri="{FF2B5EF4-FFF2-40B4-BE49-F238E27FC236}">
                <a16:creationId xmlns:a16="http://schemas.microsoft.com/office/drawing/2014/main" id="{0B148243-A4BE-5142-B766-798D274D9D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396341">
            <a:off x="8706085" y="1278400"/>
            <a:ext cx="1209675" cy="523127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2" name="Marcador de texto 156">
            <a:extLst>
              <a:ext uri="{FF2B5EF4-FFF2-40B4-BE49-F238E27FC236}">
                <a16:creationId xmlns:a16="http://schemas.microsoft.com/office/drawing/2014/main" id="{1EE9FA20-5EB6-B84E-9015-2219673908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16274">
            <a:off x="10780504" y="1395018"/>
            <a:ext cx="1218831" cy="508965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4" name="Marcador de texto 163">
            <a:extLst>
              <a:ext uri="{FF2B5EF4-FFF2-40B4-BE49-F238E27FC236}">
                <a16:creationId xmlns:a16="http://schemas.microsoft.com/office/drawing/2014/main" id="{23206EBD-DB72-9C4A-AFF7-9DEB28A3C2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6764" y="1845793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6" name="Marcador de texto 165">
            <a:extLst>
              <a:ext uri="{FF2B5EF4-FFF2-40B4-BE49-F238E27FC236}">
                <a16:creationId xmlns:a16="http://schemas.microsoft.com/office/drawing/2014/main" id="{FD04C326-5175-7440-B65F-AF6464A102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36827" y="2160639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accent6">
                    <a:lumMod val="50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67" name="Marcador de texto 163">
            <a:extLst>
              <a:ext uri="{FF2B5EF4-FFF2-40B4-BE49-F238E27FC236}">
                <a16:creationId xmlns:a16="http://schemas.microsoft.com/office/drawing/2014/main" id="{98756945-B6AC-5449-87FB-13B2C3EF74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rot="220223">
            <a:off x="240355" y="1928112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8" name="Marcador de texto 165">
            <a:extLst>
              <a:ext uri="{FF2B5EF4-FFF2-40B4-BE49-F238E27FC236}">
                <a16:creationId xmlns:a16="http://schemas.microsoft.com/office/drawing/2014/main" id="{ACFD4827-06D5-4943-9F30-BDDF92B3E8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220223">
            <a:off x="221703" y="2231414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accent6">
                    <a:lumMod val="50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69" name="Marcador de texto 163">
            <a:extLst>
              <a:ext uri="{FF2B5EF4-FFF2-40B4-BE49-F238E27FC236}">
                <a16:creationId xmlns:a16="http://schemas.microsoft.com/office/drawing/2014/main" id="{A5157B3D-A5EB-1E4F-9E74-F159FBF862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198017">
            <a:off x="4310678" y="1951855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0" name="Marcador de texto 165">
            <a:extLst>
              <a:ext uri="{FF2B5EF4-FFF2-40B4-BE49-F238E27FC236}">
                <a16:creationId xmlns:a16="http://schemas.microsoft.com/office/drawing/2014/main" id="{09FE1176-D131-0F41-851B-EAB91EFC0B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8017">
            <a:off x="4310741" y="2266701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accent3">
                    <a:lumMod val="50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71" name="Marcador de texto 163">
            <a:extLst>
              <a:ext uri="{FF2B5EF4-FFF2-40B4-BE49-F238E27FC236}">
                <a16:creationId xmlns:a16="http://schemas.microsoft.com/office/drawing/2014/main" id="{39A59BEA-E94D-A048-B412-8F898903BF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9896" y="1767861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2" name="Marcador de texto 165">
            <a:extLst>
              <a:ext uri="{FF2B5EF4-FFF2-40B4-BE49-F238E27FC236}">
                <a16:creationId xmlns:a16="http://schemas.microsoft.com/office/drawing/2014/main" id="{951F29D8-1A8E-BF4F-9B3A-03CAD577B1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9959" y="2082707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accent4">
                    <a:lumMod val="50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73" name="Marcador de texto 163">
            <a:extLst>
              <a:ext uri="{FF2B5EF4-FFF2-40B4-BE49-F238E27FC236}">
                <a16:creationId xmlns:a16="http://schemas.microsoft.com/office/drawing/2014/main" id="{0EE4A269-12B7-6B41-B25E-D6ED50705BF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21268253">
            <a:off x="8394555" y="1858276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4" name="Marcador de texto 165">
            <a:extLst>
              <a:ext uri="{FF2B5EF4-FFF2-40B4-BE49-F238E27FC236}">
                <a16:creationId xmlns:a16="http://schemas.microsoft.com/office/drawing/2014/main" id="{386CD509-8DF8-BB44-8EB5-F0D191621FD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21268253">
            <a:off x="8394618" y="2173122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accent2">
                    <a:lumMod val="50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75" name="Marcador de texto 163">
            <a:extLst>
              <a:ext uri="{FF2B5EF4-FFF2-40B4-BE49-F238E27FC236}">
                <a16:creationId xmlns:a16="http://schemas.microsoft.com/office/drawing/2014/main" id="{9EA81B8C-8F26-0741-84EC-7BE57B284F3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206837">
            <a:off x="10443924" y="1964284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6" name="Marcador de texto 165">
            <a:extLst>
              <a:ext uri="{FF2B5EF4-FFF2-40B4-BE49-F238E27FC236}">
                <a16:creationId xmlns:a16="http://schemas.microsoft.com/office/drawing/2014/main" id="{5E1DA54F-8928-6345-98AF-95B7EF4D25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206837">
            <a:off x="10443987" y="2279130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tx2">
                    <a:lumMod val="75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78" name="Marcador de texto 177">
            <a:extLst>
              <a:ext uri="{FF2B5EF4-FFF2-40B4-BE49-F238E27FC236}">
                <a16:creationId xmlns:a16="http://schemas.microsoft.com/office/drawing/2014/main" id="{99D69149-B78B-9746-930A-F3D7B5C2E2B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41952" y="3109750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9" name="Marcador de texto 177">
            <a:extLst>
              <a:ext uri="{FF2B5EF4-FFF2-40B4-BE49-F238E27FC236}">
                <a16:creationId xmlns:a16="http://schemas.microsoft.com/office/drawing/2014/main" id="{00E52E5D-7D24-B641-8B73-D21C8F3C4E2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17655" y="3153886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0" name="Marcador de texto 177">
            <a:extLst>
              <a:ext uri="{FF2B5EF4-FFF2-40B4-BE49-F238E27FC236}">
                <a16:creationId xmlns:a16="http://schemas.microsoft.com/office/drawing/2014/main" id="{274322E5-3112-B742-A8AD-0DE860D709D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90458" y="3130268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1" name="Marcador de texto 177">
            <a:extLst>
              <a:ext uri="{FF2B5EF4-FFF2-40B4-BE49-F238E27FC236}">
                <a16:creationId xmlns:a16="http://schemas.microsoft.com/office/drawing/2014/main" id="{AF61CAC1-3916-AA43-B14B-B2E438AF1C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53668" y="3130268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2" name="Marcador de texto 177">
            <a:extLst>
              <a:ext uri="{FF2B5EF4-FFF2-40B4-BE49-F238E27FC236}">
                <a16:creationId xmlns:a16="http://schemas.microsoft.com/office/drawing/2014/main" id="{4D233A18-6228-5A45-B4AE-4E05A906A0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08063" y="3103372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3" name="Marcador de texto 177">
            <a:extLst>
              <a:ext uri="{FF2B5EF4-FFF2-40B4-BE49-F238E27FC236}">
                <a16:creationId xmlns:a16="http://schemas.microsoft.com/office/drawing/2014/main" id="{04EBD645-1E85-0B4E-AC18-3C2A0B131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48986" y="3103372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4" name="Marcador de texto 177">
            <a:extLst>
              <a:ext uri="{FF2B5EF4-FFF2-40B4-BE49-F238E27FC236}">
                <a16:creationId xmlns:a16="http://schemas.microsoft.com/office/drawing/2014/main" id="{1A0C587D-DC8A-3B4B-B6EA-852BB743A7D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542587" y="3103372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8" name="Marcador de texto 187">
            <a:extLst>
              <a:ext uri="{FF2B5EF4-FFF2-40B4-BE49-F238E27FC236}">
                <a16:creationId xmlns:a16="http://schemas.microsoft.com/office/drawing/2014/main" id="{1595EE0C-4675-8F4E-8CCE-BA70CF2E730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92222" y="4705403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9" name="Marcador de texto 187">
            <a:extLst>
              <a:ext uri="{FF2B5EF4-FFF2-40B4-BE49-F238E27FC236}">
                <a16:creationId xmlns:a16="http://schemas.microsoft.com/office/drawing/2014/main" id="{B54D30C5-EC3C-6348-9D6C-A79CE800C37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764113" y="5190736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0" name="Marcador de texto 187">
            <a:extLst>
              <a:ext uri="{FF2B5EF4-FFF2-40B4-BE49-F238E27FC236}">
                <a16:creationId xmlns:a16="http://schemas.microsoft.com/office/drawing/2014/main" id="{C18C9790-605B-884A-9B4B-41BCAEE256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13198" y="4732070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1" name="Marcador de texto 187">
            <a:extLst>
              <a:ext uri="{FF2B5EF4-FFF2-40B4-BE49-F238E27FC236}">
                <a16:creationId xmlns:a16="http://schemas.microsoft.com/office/drawing/2014/main" id="{196D4A52-2E41-764E-B487-8B5425BF28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708490" y="5265023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2" name="Marcador de texto 187">
            <a:extLst>
              <a:ext uri="{FF2B5EF4-FFF2-40B4-BE49-F238E27FC236}">
                <a16:creationId xmlns:a16="http://schemas.microsoft.com/office/drawing/2014/main" id="{672E2FA8-8150-204C-B1AA-38AEC3A104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097242" y="4787582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3" name="Marcador de texto 187">
            <a:extLst>
              <a:ext uri="{FF2B5EF4-FFF2-40B4-BE49-F238E27FC236}">
                <a16:creationId xmlns:a16="http://schemas.microsoft.com/office/drawing/2014/main" id="{73051B4D-9760-5F47-8669-87AD40F74C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420818" y="5251771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4" name="Marcador de texto 187">
            <a:extLst>
              <a:ext uri="{FF2B5EF4-FFF2-40B4-BE49-F238E27FC236}">
                <a16:creationId xmlns:a16="http://schemas.microsoft.com/office/drawing/2014/main" id="{3B5F5A4C-582F-B84D-9362-CE977E02E66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20004" y="4732220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5" name="Marcador de texto 187">
            <a:extLst>
              <a:ext uri="{FF2B5EF4-FFF2-40B4-BE49-F238E27FC236}">
                <a16:creationId xmlns:a16="http://schemas.microsoft.com/office/drawing/2014/main" id="{0391D037-768F-7C41-9193-3E5EC1C1FA8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542587" y="5175571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7" name="Marcador de texto 196">
            <a:extLst>
              <a:ext uri="{FF2B5EF4-FFF2-40B4-BE49-F238E27FC236}">
                <a16:creationId xmlns:a16="http://schemas.microsoft.com/office/drawing/2014/main" id="{F53EC25E-B700-5044-83F5-B1E3A566574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67006" y="5237971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98" name="Marcador de texto 196">
            <a:extLst>
              <a:ext uri="{FF2B5EF4-FFF2-40B4-BE49-F238E27FC236}">
                <a16:creationId xmlns:a16="http://schemas.microsoft.com/office/drawing/2014/main" id="{A6F63A17-65A7-FB46-B349-B45E358E80C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653786" y="5722223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99" name="Marcador de texto 196">
            <a:extLst>
              <a:ext uri="{FF2B5EF4-FFF2-40B4-BE49-F238E27FC236}">
                <a16:creationId xmlns:a16="http://schemas.microsoft.com/office/drawing/2014/main" id="{789FF4F7-C191-8E4A-8CAD-AD38AB565CE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018595" y="5297656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00" name="Marcador de texto 196">
            <a:extLst>
              <a:ext uri="{FF2B5EF4-FFF2-40B4-BE49-F238E27FC236}">
                <a16:creationId xmlns:a16="http://schemas.microsoft.com/office/drawing/2014/main" id="{755C929D-F906-9D47-9634-16AE4F88C3A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631843" y="5781794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01" name="Marcador de texto 196">
            <a:extLst>
              <a:ext uri="{FF2B5EF4-FFF2-40B4-BE49-F238E27FC236}">
                <a16:creationId xmlns:a16="http://schemas.microsoft.com/office/drawing/2014/main" id="{B5AB911E-87F7-1A45-A722-51A7697AFB9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82463" y="5311277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02" name="Marcador de texto 196">
            <a:extLst>
              <a:ext uri="{FF2B5EF4-FFF2-40B4-BE49-F238E27FC236}">
                <a16:creationId xmlns:a16="http://schemas.microsoft.com/office/drawing/2014/main" id="{C1D9237A-AA77-4644-B99A-1CC8F83AF95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10491" y="5781793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03" name="Marcador de texto 196">
            <a:extLst>
              <a:ext uri="{FF2B5EF4-FFF2-40B4-BE49-F238E27FC236}">
                <a16:creationId xmlns:a16="http://schemas.microsoft.com/office/drawing/2014/main" id="{57DBF5DC-F151-9649-A43C-AD04058AB5C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037646" y="5262307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04" name="Marcador de texto 196">
            <a:extLst>
              <a:ext uri="{FF2B5EF4-FFF2-40B4-BE49-F238E27FC236}">
                <a16:creationId xmlns:a16="http://schemas.microsoft.com/office/drawing/2014/main" id="{94834824-43C5-EC48-8FDD-22A258F8114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430996" y="5734958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10C84E-63D5-48C8-B46B-8D0328D07C38}" type="datetime1">
              <a:rPr lang="es-ES" noProof="0" smtClean="0"/>
              <a:t>23/09/2020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8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A094E1-B490-4358-B74B-E39F14EB1973}" type="datetime1">
              <a:rPr lang="es-ES" noProof="0" smtClean="0"/>
              <a:t>23/09/2020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58774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F70C78-98A0-412B-BEFE-D134CA5D2DF2}" type="datetime1">
              <a:rPr lang="es-ES" noProof="0" smtClean="0"/>
              <a:t>23/09/2020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680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CCF7C550-AA50-4D55-A2F8-6E96CDCB20DF}" type="datetime1">
              <a:rPr lang="es-ES" noProof="0" smtClean="0"/>
              <a:t>23/09/2020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3" name="Conector recto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77665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C7EBFA-2694-446B-990D-0A457AF8F575}" type="datetime1">
              <a:rPr lang="es-ES" noProof="0" smtClean="0"/>
              <a:t>23/09/2020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97783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FA2817-3E78-4C10-BC87-41FCE4C7141A}" type="datetime1">
              <a:rPr lang="es-ES" noProof="0" smtClean="0"/>
              <a:t>23/09/2020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2" name="Conector recto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82894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D4EB97-C908-46A1-B4A2-591227C14462}" type="datetime1">
              <a:rPr lang="es-ES" noProof="0" smtClean="0"/>
              <a:t>23/09/2020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23344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9239A9-6394-420C-B91E-98E4CD72BAD4}" type="datetime1">
              <a:rPr lang="es-ES" noProof="0" smtClean="0"/>
              <a:t>23/09/2020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03709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A2CCA1-7D31-4460-8697-EDDBFE29CF24}" type="datetime1">
              <a:rPr lang="es-ES" noProof="0" smtClean="0"/>
              <a:t>23/09/2020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07358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DA9DE3-06EA-4F7B-A8A9-DC3087964CCB}" type="datetime1">
              <a:rPr lang="es-ES" noProof="0" smtClean="0"/>
              <a:t>23/09/2020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4419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4AD719-265A-4FD9-9B93-D5A5E8AB6C60}" type="datetime1">
              <a:rPr lang="es-ES" noProof="0" smtClean="0"/>
              <a:t>23/09/2020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18140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ángulo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533400"/>
            <a:ext cx="113538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>
    <p:fade/>
  </p:transition>
  <p:txStyles>
    <p:titleStyle>
      <a:lvl1pPr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+mj-lt"/>
          <a:ea typeface="ＭＳ Ｐゴシック" pitchFamily="-97" charset="-128"/>
          <a:cs typeface="ＭＳ Ｐゴシック" pitchFamily="-97" charset="-128"/>
        </a:defRPr>
      </a:lvl1pPr>
      <a:lvl2pPr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  <a:ea typeface="ＭＳ Ｐゴシック" pitchFamily="-97" charset="-128"/>
          <a:cs typeface="ＭＳ Ｐゴシック" pitchFamily="-97" charset="-128"/>
        </a:defRPr>
      </a:lvl2pPr>
      <a:lvl3pPr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  <a:ea typeface="ＭＳ Ｐゴシック" pitchFamily="-97" charset="-128"/>
          <a:cs typeface="ＭＳ Ｐゴシック" pitchFamily="-97" charset="-128"/>
        </a:defRPr>
      </a:lvl3pPr>
      <a:lvl4pPr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  <a:ea typeface="ＭＳ Ｐゴシック" pitchFamily="-97" charset="-128"/>
          <a:cs typeface="ＭＳ Ｐゴシック" pitchFamily="-97" charset="-128"/>
        </a:defRPr>
      </a:lvl4pPr>
      <a:lvl5pPr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  <a:ea typeface="ＭＳ Ｐゴシック" pitchFamily="-97" charset="-128"/>
          <a:cs typeface="ＭＳ Ｐゴシック" pitchFamily="-97" charset="-128"/>
        </a:defRPr>
      </a:lvl5pPr>
      <a:lvl6pPr marL="4572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</a:defRPr>
      </a:lvl6pPr>
      <a:lvl7pPr marL="9144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</a:defRPr>
      </a:lvl7pPr>
      <a:lvl8pPr marL="1371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</a:defRPr>
      </a:lvl8pPr>
      <a:lvl9pPr marL="18288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</a:defRPr>
      </a:lvl9pPr>
    </p:titleStyle>
    <p:bodyStyle>
      <a:lvl1pPr marL="342900" marR="0" indent="-342900" algn="l" rtl="0" eaLnBrk="1" fontAlgn="base" hangingPunct="1">
        <a:lnSpc>
          <a:spcPct val="85000"/>
        </a:lnSpc>
        <a:spcBef>
          <a:spcPts val="600"/>
        </a:spcBef>
        <a:spcAft>
          <a:spcPct val="0"/>
        </a:spcAft>
        <a:buChar char="•"/>
        <a:defRPr sz="2600">
          <a:solidFill>
            <a:srgbClr val="000000"/>
          </a:solidFill>
          <a:latin typeface="Arial"/>
          <a:ea typeface="ＭＳ Ｐゴシック" pitchFamily="-97" charset="-128"/>
          <a:cs typeface="Arial"/>
        </a:defRPr>
      </a:lvl1pPr>
      <a:lvl2pPr marL="742950" marR="0" indent="-285750" algn="l" rtl="0" eaLnBrk="1" fontAlgn="base" hangingPunct="1">
        <a:lnSpc>
          <a:spcPct val="85000"/>
        </a:lnSpc>
        <a:spcBef>
          <a:spcPts val="600"/>
        </a:spcBef>
        <a:spcAft>
          <a:spcPct val="0"/>
        </a:spcAft>
        <a:buChar char="–"/>
        <a:defRPr sz="2400">
          <a:solidFill>
            <a:srgbClr val="000000"/>
          </a:solidFill>
          <a:latin typeface="Arial"/>
          <a:ea typeface="ＭＳ Ｐゴシック" pitchFamily="-97" charset="-128"/>
          <a:cs typeface="Arial"/>
        </a:defRPr>
      </a:lvl2pPr>
      <a:lvl3pPr marL="1143000" marR="0" indent="-228600" algn="l" rtl="0" eaLnBrk="1" fontAlgn="base" hangingPunct="1">
        <a:lnSpc>
          <a:spcPct val="85000"/>
        </a:lnSpc>
        <a:spcBef>
          <a:spcPts val="600"/>
        </a:spcBef>
        <a:spcAft>
          <a:spcPct val="0"/>
        </a:spcAft>
        <a:buChar char="•"/>
        <a:defRPr sz="2200">
          <a:solidFill>
            <a:srgbClr val="000000"/>
          </a:solidFill>
          <a:latin typeface="Arial"/>
          <a:ea typeface="ＭＳ Ｐゴシック" pitchFamily="-97" charset="-128"/>
          <a:cs typeface="Arial"/>
        </a:defRPr>
      </a:lvl3pPr>
      <a:lvl4pPr marL="1600200" marR="0" indent="-228600" algn="l" rtl="0" eaLnBrk="1" fontAlgn="base" hangingPunct="1">
        <a:lnSpc>
          <a:spcPct val="85000"/>
        </a:lnSpc>
        <a:spcBef>
          <a:spcPts val="600"/>
        </a:spcBef>
        <a:spcAft>
          <a:spcPct val="0"/>
        </a:spcAft>
        <a:defRPr sz="1800">
          <a:solidFill>
            <a:srgbClr val="000000"/>
          </a:solidFill>
          <a:latin typeface="Arial"/>
          <a:ea typeface="ＭＳ Ｐゴシック" pitchFamily="-97" charset="-128"/>
          <a:cs typeface="Arial"/>
        </a:defRPr>
      </a:lvl4pPr>
      <a:lvl5pPr marL="2057400" marR="0" indent="-228600" algn="l" rtl="0" eaLnBrk="1" fontAlgn="base" hangingPunct="1">
        <a:lnSpc>
          <a:spcPct val="85000"/>
        </a:lnSpc>
        <a:spcBef>
          <a:spcPts val="600"/>
        </a:spcBef>
        <a:spcAft>
          <a:spcPct val="0"/>
        </a:spcAft>
        <a:buChar char="»"/>
        <a:defRPr sz="1800">
          <a:solidFill>
            <a:srgbClr val="000000"/>
          </a:solidFill>
          <a:latin typeface="Arial"/>
          <a:ea typeface="ＭＳ Ｐゴシック" pitchFamily="-97" charset="-128"/>
          <a:cs typeface="Arial"/>
        </a:defRPr>
      </a:lvl5pPr>
      <a:lvl6pPr marL="25146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  <a:ea typeface="ＭＳ Ｐゴシック" pitchFamily="-97" charset="-128"/>
        </a:defRPr>
      </a:lvl6pPr>
      <a:lvl7pPr marL="29718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  <a:ea typeface="ＭＳ Ｐゴシック" pitchFamily="-97" charset="-128"/>
        </a:defRPr>
      </a:lvl7pPr>
      <a:lvl8pPr marL="34290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  <a:ea typeface="ＭＳ Ｐゴシック" pitchFamily="-97" charset="-128"/>
        </a:defRPr>
      </a:lvl8pPr>
      <a:lvl9pPr marL="38862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  <a:ea typeface="ＭＳ Ｐゴシック" pitchFamily="-97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E274E21D-7E86-4F59-BA25-7478C6191663}" type="datetime1">
              <a:rPr lang="es-ES" noProof="0" smtClean="0"/>
              <a:t>23/09/2020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759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btienearchivo.bcn.cl/obtienearchivo?id=repositorio/10221/24631/2/CC_Institucionalidad,_PP_y_carencias_Chile_2017_FINAL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cn.cl/cambioclimatico/resultados_leyes?orden=date%20desc&amp;comenzar=0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cn.cl/cambioclimatico/resultados_leyes?orden=date%20desc&amp;comenzar=0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uroclimaplus.org/images/Noticias/FIIAPP/Sesion7-Chile.pdf" TargetMode="External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49B8F3D-DBB3-4853-8697-A0938DE6B8D1}"/>
              </a:ext>
            </a:extLst>
          </p:cNvPr>
          <p:cNvSpPr txBox="1"/>
          <p:nvPr/>
        </p:nvSpPr>
        <p:spPr>
          <a:xfrm>
            <a:off x="2639616" y="476672"/>
            <a:ext cx="691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800" dirty="0">
                <a:latin typeface="Arial" panose="020B0604020202020204" pitchFamily="34" charset="0"/>
                <a:cs typeface="Arial" panose="020B0604020202020204" pitchFamily="34" charset="0"/>
              </a:rPr>
              <a:t>Data ICC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3F95F6-7CF9-4734-9D7F-EFFC1C789870}"/>
              </a:ext>
            </a:extLst>
          </p:cNvPr>
          <p:cNvSpPr txBox="1"/>
          <p:nvPr/>
        </p:nvSpPr>
        <p:spPr>
          <a:xfrm>
            <a:off x="1199456" y="1527175"/>
            <a:ext cx="104411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producto es una plataforma integral e interactiva (modo PC y celular) con macro y micro secciones que explican en diferentes niveles de complejidad qué es el Cambio climático, sus causas, impactos, proyecciones y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procesos de adaptación al cambio climático</a:t>
            </a:r>
            <a:r>
              <a:rPr lang="es-ES" sz="1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Muestra relaciones entre sus variables y  con otras de ámbitos económicos, sociales y demográficos.</a:t>
            </a:r>
          </a:p>
          <a:p>
            <a:pPr algn="just"/>
            <a:endParaRPr lang="es-C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Foco Educativo.</a:t>
            </a:r>
          </a:p>
          <a:p>
            <a:pPr algn="just"/>
            <a:endParaRPr lang="es-C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Público Objetivo: escuelas, colegios, liceos, institutos*; universidades*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s-CL" sz="18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ofrecerlo a un público más específico habría que cambiar el foco y la información que se incluye.</a:t>
            </a:r>
          </a:p>
          <a:p>
            <a:pPr algn="just"/>
            <a:endParaRPr lang="es-C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Propuesta de Valor: </a:t>
            </a:r>
            <a:r>
              <a:rPr lang="es-E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Integralidad, interactividad, información clara, organizada, didáctica e interrelacionada</a:t>
            </a:r>
            <a:r>
              <a:rPr lang="es-ES" sz="1800" dirty="0">
                <a:solidFill>
                  <a:schemeClr val="tx2"/>
                </a:solidFill>
                <a:latin typeface="Chevin Pro DemiBold"/>
              </a:rPr>
              <a:t>. </a:t>
            </a:r>
          </a:p>
          <a:p>
            <a:pPr algn="just"/>
            <a:endParaRPr lang="es-CL" sz="18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Ventaja: cruce de variables “no tan comunes”, replicabilidad (para varios países).</a:t>
            </a:r>
          </a:p>
          <a:p>
            <a:pPr algn="just"/>
            <a:endParaRPr lang="es-C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87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B98A3-0A39-4195-8F31-DBB9B9B6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A2C870F-8C08-4045-A4FF-13DB1D76F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791279"/>
            <a:ext cx="9939492" cy="5275442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B72E171-8802-487E-A214-7B1EE9743F38}"/>
              </a:ext>
            </a:extLst>
          </p:cNvPr>
          <p:cNvSpPr txBox="1"/>
          <p:nvPr/>
        </p:nvSpPr>
        <p:spPr>
          <a:xfrm>
            <a:off x="9540412" y="5733256"/>
            <a:ext cx="2407576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CL" sz="1800" dirty="0"/>
              <a:t>Existe a nivel comunal (se podría agrupar a nivel regional)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C37F51E2-6D12-43B8-AC7E-C4611B891C70}"/>
              </a:ext>
            </a:extLst>
          </p:cNvPr>
          <p:cNvCxnSpPr>
            <a:cxnSpLocks/>
          </p:cNvCxnSpPr>
          <p:nvPr/>
        </p:nvCxnSpPr>
        <p:spPr>
          <a:xfrm rot="10800000">
            <a:off x="8904312" y="5949280"/>
            <a:ext cx="636100" cy="432048"/>
          </a:xfrm>
          <a:prstGeom prst="bentConnector3">
            <a:avLst>
              <a:gd name="adj1" fmla="val 9791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59F087A-0464-485D-9A26-DD2344D852F5}"/>
              </a:ext>
            </a:extLst>
          </p:cNvPr>
          <p:cNvSpPr txBox="1"/>
          <p:nvPr/>
        </p:nvSpPr>
        <p:spPr>
          <a:xfrm>
            <a:off x="785100" y="123551"/>
            <a:ext cx="4855848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L" dirty="0"/>
              <a:t>Precipitaciones, Temperatura y Aridez</a:t>
            </a:r>
          </a:p>
        </p:txBody>
      </p:sp>
    </p:spTree>
    <p:extLst>
      <p:ext uri="{BB962C8B-B14F-4D97-AF65-F5344CB8AC3E}">
        <p14:creationId xmlns:p14="http://schemas.microsoft.com/office/powerpoint/2010/main" val="413381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CA963-CE35-4825-A8FA-BC78142C0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9D12D17-1872-40FE-B4C4-C1428159A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424" y="836712"/>
            <a:ext cx="10611188" cy="505482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72704CC-0C2D-4474-B6F5-7D5867D6F0BA}"/>
              </a:ext>
            </a:extLst>
          </p:cNvPr>
          <p:cNvSpPr txBox="1"/>
          <p:nvPr/>
        </p:nvSpPr>
        <p:spPr>
          <a:xfrm>
            <a:off x="767408" y="123551"/>
            <a:ext cx="4896544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Impactos por Eventos Climáticos</a:t>
            </a:r>
          </a:p>
        </p:txBody>
      </p:sp>
    </p:spTree>
    <p:extLst>
      <p:ext uri="{BB962C8B-B14F-4D97-AF65-F5344CB8AC3E}">
        <p14:creationId xmlns:p14="http://schemas.microsoft.com/office/powerpoint/2010/main" val="283460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5E440-4DCB-4364-BC19-4D3AE2196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Grabación de pantalla 3">
            <a:hlinkClick r:id="" action="ppaction://media"/>
            <a:extLst>
              <a:ext uri="{FF2B5EF4-FFF2-40B4-BE49-F238E27FC236}">
                <a16:creationId xmlns:a16="http://schemas.microsoft.com/office/drawing/2014/main" id="{30D286D7-FB9F-40BD-9B4F-048ED40928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5752" y="814332"/>
            <a:ext cx="7416824" cy="5229336"/>
          </a:xfrm>
        </p:spPr>
      </p:pic>
    </p:spTree>
    <p:extLst>
      <p:ext uri="{BB962C8B-B14F-4D97-AF65-F5344CB8AC3E}">
        <p14:creationId xmlns:p14="http://schemas.microsoft.com/office/powerpoint/2010/main" val="343403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092B45-2FFE-4896-BDEB-A9FDD3B8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1381FE3A-6433-4279-97B7-544DFF0D9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60" y="260648"/>
            <a:ext cx="8173933" cy="4961293"/>
          </a:xfrm>
          <a:ln>
            <a:solidFill>
              <a:schemeClr val="tx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AD07F2D-9454-4004-968A-23610A1E4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175" y="2727666"/>
            <a:ext cx="6448465" cy="3934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E94F785-6C4D-4EEE-B446-2F7DD8D952C7}"/>
              </a:ext>
            </a:extLst>
          </p:cNvPr>
          <p:cNvSpPr txBox="1"/>
          <p:nvPr/>
        </p:nvSpPr>
        <p:spPr>
          <a:xfrm>
            <a:off x="335360" y="5441787"/>
            <a:ext cx="3487696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Colores, claridad, contraste, simplicidad</a:t>
            </a:r>
          </a:p>
        </p:txBody>
      </p:sp>
    </p:spTree>
    <p:extLst>
      <p:ext uri="{BB962C8B-B14F-4D97-AF65-F5344CB8AC3E}">
        <p14:creationId xmlns:p14="http://schemas.microsoft.com/office/powerpoint/2010/main" val="69748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0F9247D-432D-1748-A5A3-121276B44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Productos a Corto Plazo Data ICC</a:t>
            </a:r>
          </a:p>
        </p:txBody>
      </p:sp>
      <p:sp>
        <p:nvSpPr>
          <p:cNvPr id="128" name="Marcador de texto 127">
            <a:extLst>
              <a:ext uri="{FF2B5EF4-FFF2-40B4-BE49-F238E27FC236}">
                <a16:creationId xmlns:a16="http://schemas.microsoft.com/office/drawing/2014/main" id="{FB742829-A557-E84E-A672-4D9B38EC10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209042">
            <a:off x="671847" y="1318338"/>
            <a:ext cx="1209675" cy="1043304"/>
          </a:xfrm>
        </p:spPr>
        <p:txBody>
          <a:bodyPr rtlCol="0"/>
          <a:lstStyle/>
          <a:p>
            <a:pPr rtl="0"/>
            <a:r>
              <a:rPr lang="es-ES" sz="1400" dirty="0"/>
              <a:t>Sección Conceptos del Cambio Climático Global</a:t>
            </a:r>
          </a:p>
        </p:txBody>
      </p:sp>
      <p:sp>
        <p:nvSpPr>
          <p:cNvPr id="129" name="Marcador de texto 128">
            <a:extLst>
              <a:ext uri="{FF2B5EF4-FFF2-40B4-BE49-F238E27FC236}">
                <a16:creationId xmlns:a16="http://schemas.microsoft.com/office/drawing/2014/main" id="{C806BE40-8246-6F46-93E1-8B400E56B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43309" y="1220929"/>
            <a:ext cx="1401684" cy="1019328"/>
          </a:xfrm>
        </p:spPr>
        <p:txBody>
          <a:bodyPr rtlCol="0"/>
          <a:lstStyle/>
          <a:p>
            <a:r>
              <a:rPr lang="es-ES" sz="1200" dirty="0"/>
              <a:t>Sección Causas del Cambio Climático Global</a:t>
            </a:r>
          </a:p>
          <a:p>
            <a:pPr rtl="0"/>
            <a:endParaRPr lang="es-ES" sz="1200" dirty="0"/>
          </a:p>
        </p:txBody>
      </p:sp>
      <p:sp>
        <p:nvSpPr>
          <p:cNvPr id="130" name="Marcador de texto 129">
            <a:extLst>
              <a:ext uri="{FF2B5EF4-FFF2-40B4-BE49-F238E27FC236}">
                <a16:creationId xmlns:a16="http://schemas.microsoft.com/office/drawing/2014/main" id="{F9DB03D8-6632-FB40-A816-D558522EC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209042">
            <a:off x="4612273" y="1413626"/>
            <a:ext cx="1351128" cy="1118280"/>
          </a:xfrm>
        </p:spPr>
        <p:txBody>
          <a:bodyPr rtlCol="0"/>
          <a:lstStyle/>
          <a:p>
            <a:pPr rtl="0"/>
            <a:r>
              <a:rPr lang="es-ES" sz="1400" dirty="0"/>
              <a:t>Sección Impactos del Cambio Climático Global</a:t>
            </a:r>
          </a:p>
        </p:txBody>
      </p:sp>
      <p:sp>
        <p:nvSpPr>
          <p:cNvPr id="131" name="Marcador de texto 130">
            <a:extLst>
              <a:ext uri="{FF2B5EF4-FFF2-40B4-BE49-F238E27FC236}">
                <a16:creationId xmlns:a16="http://schemas.microsoft.com/office/drawing/2014/main" id="{B16D21D0-8C2C-BA4B-AD11-EAE90533AA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0934" y="1168057"/>
            <a:ext cx="1295587" cy="1191170"/>
          </a:xfrm>
        </p:spPr>
        <p:txBody>
          <a:bodyPr rtlCol="0"/>
          <a:lstStyle/>
          <a:p>
            <a:pPr rtl="0"/>
            <a:r>
              <a:rPr lang="es-ES" sz="1600" dirty="0"/>
              <a:t>Sección Impactos del Cambio Climático en Chile (parcial)</a:t>
            </a:r>
          </a:p>
        </p:txBody>
      </p:sp>
      <p:sp>
        <p:nvSpPr>
          <p:cNvPr id="132" name="Marcador de texto 131">
            <a:extLst>
              <a:ext uri="{FF2B5EF4-FFF2-40B4-BE49-F238E27FC236}">
                <a16:creationId xmlns:a16="http://schemas.microsoft.com/office/drawing/2014/main" id="{98CD677E-1B84-AF48-BD34-FE9687ADA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21396341">
            <a:off x="8635811" y="1280483"/>
            <a:ext cx="1303007" cy="1299262"/>
          </a:xfrm>
        </p:spPr>
        <p:txBody>
          <a:bodyPr rtlCol="0"/>
          <a:lstStyle/>
          <a:p>
            <a:r>
              <a:rPr lang="es-ES" sz="1600" dirty="0"/>
              <a:t>Sección Adaptación al Cambio Climático Global y en Chile</a:t>
            </a:r>
          </a:p>
          <a:p>
            <a:pPr rtl="0"/>
            <a:endParaRPr lang="es-ES" sz="1600" dirty="0"/>
          </a:p>
        </p:txBody>
      </p:sp>
      <p:sp>
        <p:nvSpPr>
          <p:cNvPr id="133" name="Marcador de texto 132">
            <a:extLst>
              <a:ext uri="{FF2B5EF4-FFF2-40B4-BE49-F238E27FC236}">
                <a16:creationId xmlns:a16="http://schemas.microsoft.com/office/drawing/2014/main" id="{7548ED6F-BE1B-8D4C-9C9C-9C03338656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216274">
            <a:off x="10629996" y="1390282"/>
            <a:ext cx="1344067" cy="1316875"/>
          </a:xfrm>
        </p:spPr>
        <p:txBody>
          <a:bodyPr rtlCol="0"/>
          <a:lstStyle/>
          <a:p>
            <a:pPr rtl="0"/>
            <a:r>
              <a:rPr lang="es-ES" sz="1400" dirty="0"/>
              <a:t>Sección Proyecciones del Cambio Climático Global y en Chile**</a:t>
            </a:r>
            <a:endParaRPr lang="es-ES" dirty="0"/>
          </a:p>
        </p:txBody>
      </p:sp>
      <p:grpSp>
        <p:nvGrpSpPr>
          <p:cNvPr id="254" name="Grupo 68" title="icono de marca de verificación">
            <a:extLst>
              <a:ext uri="{FF2B5EF4-FFF2-40B4-BE49-F238E27FC236}">
                <a16:creationId xmlns:a16="http://schemas.microsoft.com/office/drawing/2014/main" id="{1053195D-E21C-4A4B-9971-69AE39EECBD4}"/>
              </a:ext>
            </a:extLst>
          </p:cNvPr>
          <p:cNvGrpSpPr>
            <a:grpSpLocks/>
          </p:cNvGrpSpPr>
          <p:nvPr/>
        </p:nvGrpSpPr>
        <p:grpSpPr bwMode="auto">
          <a:xfrm rot="243140">
            <a:off x="226884" y="1357890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255" name="Forma libre: Forma 16">
              <a:extLst>
                <a:ext uri="{FF2B5EF4-FFF2-40B4-BE49-F238E27FC236}">
                  <a16:creationId xmlns:a16="http://schemas.microsoft.com/office/drawing/2014/main" id="{420191EC-61A0-D245-BE88-A57D01DD1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256" name="Forma libre: Forma 17">
              <a:extLst>
                <a:ext uri="{FF2B5EF4-FFF2-40B4-BE49-F238E27FC236}">
                  <a16:creationId xmlns:a16="http://schemas.microsoft.com/office/drawing/2014/main" id="{27152FDE-622B-8A4A-8DA0-349F72685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26" name="Grupo 68" title="icono de marca de verificación">
            <a:extLst>
              <a:ext uri="{FF2B5EF4-FFF2-40B4-BE49-F238E27FC236}">
                <a16:creationId xmlns:a16="http://schemas.microsoft.com/office/drawing/2014/main" id="{2662A854-0423-6942-9718-55C73E444996}"/>
              </a:ext>
            </a:extLst>
          </p:cNvPr>
          <p:cNvGrpSpPr>
            <a:grpSpLocks/>
          </p:cNvGrpSpPr>
          <p:nvPr/>
        </p:nvGrpSpPr>
        <p:grpSpPr bwMode="auto">
          <a:xfrm>
            <a:off x="10771847" y="4444733"/>
            <a:ext cx="506282" cy="508267"/>
            <a:chOff x="3761709" y="4826643"/>
            <a:chExt cx="405882" cy="405882"/>
          </a:xfrm>
        </p:grpSpPr>
        <p:sp>
          <p:nvSpPr>
            <p:cNvPr id="327" name="Forma libre: Forma 16">
              <a:extLst>
                <a:ext uri="{FF2B5EF4-FFF2-40B4-BE49-F238E27FC236}">
                  <a16:creationId xmlns:a16="http://schemas.microsoft.com/office/drawing/2014/main" id="{D1CCD465-98CD-9746-8F48-C630AE156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28" name="Forma libre: Forma 17">
              <a:extLst>
                <a:ext uri="{FF2B5EF4-FFF2-40B4-BE49-F238E27FC236}">
                  <a16:creationId xmlns:a16="http://schemas.microsoft.com/office/drawing/2014/main" id="{1D14B14B-9E64-CB4B-A3AD-2EBC373D4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0" name="Forma libre: Forma 19" title="icono de mujer">
            <a:extLst>
              <a:ext uri="{FF2B5EF4-FFF2-40B4-BE49-F238E27FC236}">
                <a16:creationId xmlns:a16="http://schemas.microsoft.com/office/drawing/2014/main" id="{7BE7C412-4B84-5D41-8503-7404AB5E6B44}"/>
              </a:ext>
            </a:extLst>
          </p:cNvPr>
          <p:cNvSpPr>
            <a:spLocks/>
          </p:cNvSpPr>
          <p:nvPr/>
        </p:nvSpPr>
        <p:spPr bwMode="auto">
          <a:xfrm>
            <a:off x="3333805" y="3875811"/>
            <a:ext cx="611188" cy="655637"/>
          </a:xfrm>
          <a:custGeom>
            <a:avLst/>
            <a:gdLst>
              <a:gd name="T0" fmla="*/ 289106 w 612512"/>
              <a:gd name="T1" fmla="*/ 5535 h 656790"/>
              <a:gd name="T2" fmla="*/ 37460 w 612512"/>
              <a:gd name="T3" fmla="*/ 257181 h 656790"/>
              <a:gd name="T4" fmla="*/ 43363 w 612512"/>
              <a:gd name="T5" fmla="*/ 324336 h 656790"/>
              <a:gd name="T6" fmla="*/ 8679 w 612512"/>
              <a:gd name="T7" fmla="*/ 522849 h 656790"/>
              <a:gd name="T8" fmla="*/ 5727 w 612512"/>
              <a:gd name="T9" fmla="*/ 533181 h 656790"/>
              <a:gd name="T10" fmla="*/ 11631 w 612512"/>
              <a:gd name="T11" fmla="*/ 542774 h 656790"/>
              <a:gd name="T12" fmla="*/ 199074 w 612512"/>
              <a:gd name="T13" fmla="*/ 595170 h 656790"/>
              <a:gd name="T14" fmla="*/ 305341 w 612512"/>
              <a:gd name="T15" fmla="*/ 656421 h 656790"/>
              <a:gd name="T16" fmla="*/ 412347 w 612512"/>
              <a:gd name="T17" fmla="*/ 595170 h 656790"/>
              <a:gd name="T18" fmla="*/ 603480 w 612512"/>
              <a:gd name="T19" fmla="*/ 542774 h 656790"/>
              <a:gd name="T20" fmla="*/ 609384 w 612512"/>
              <a:gd name="T21" fmla="*/ 533181 h 656790"/>
              <a:gd name="T22" fmla="*/ 606432 w 612512"/>
              <a:gd name="T23" fmla="*/ 522111 h 656790"/>
              <a:gd name="T24" fmla="*/ 568057 w 612512"/>
              <a:gd name="T25" fmla="*/ 335406 h 656790"/>
              <a:gd name="T26" fmla="*/ 573961 w 612512"/>
              <a:gd name="T27" fmla="*/ 267513 h 656790"/>
              <a:gd name="T28" fmla="*/ 416036 w 612512"/>
              <a:gd name="T29" fmla="*/ 63096 h 656790"/>
              <a:gd name="T30" fmla="*/ 289106 w 612512"/>
              <a:gd name="T31" fmla="*/ 5535 h 656790"/>
              <a:gd name="T32" fmla="*/ 289106 w 612512"/>
              <a:gd name="T33" fmla="*/ 5535 h 656790"/>
              <a:gd name="T34" fmla="*/ 404229 w 612512"/>
              <a:gd name="T35" fmla="*/ 223235 h 656790"/>
              <a:gd name="T36" fmla="*/ 463266 w 612512"/>
              <a:gd name="T37" fmla="*/ 378208 h 656790"/>
              <a:gd name="T38" fmla="*/ 395373 w 612512"/>
              <a:gd name="T39" fmla="*/ 574507 h 656790"/>
              <a:gd name="T40" fmla="*/ 395373 w 612512"/>
              <a:gd name="T41" fmla="*/ 575245 h 656790"/>
              <a:gd name="T42" fmla="*/ 307555 w 612512"/>
              <a:gd name="T43" fmla="*/ 629854 h 656790"/>
              <a:gd name="T44" fmla="*/ 219737 w 612512"/>
              <a:gd name="T45" fmla="*/ 575245 h 656790"/>
              <a:gd name="T46" fmla="*/ 218999 w 612512"/>
              <a:gd name="T47" fmla="*/ 574507 h 656790"/>
              <a:gd name="T48" fmla="*/ 151844 w 612512"/>
              <a:gd name="T49" fmla="*/ 417320 h 656790"/>
              <a:gd name="T50" fmla="*/ 266229 w 612512"/>
              <a:gd name="T51" fmla="*/ 318433 h 656790"/>
              <a:gd name="T52" fmla="*/ 297223 w 612512"/>
              <a:gd name="T53" fmla="*/ 310315 h 656790"/>
              <a:gd name="T54" fmla="*/ 404229 w 612512"/>
              <a:gd name="T55" fmla="*/ 223235 h 656790"/>
              <a:gd name="T56" fmla="*/ 404229 w 612512"/>
              <a:gd name="T57" fmla="*/ 223235 h 656790"/>
              <a:gd name="T58" fmla="*/ 229331 w 612512"/>
              <a:gd name="T59" fmla="*/ 373780 h 656790"/>
              <a:gd name="T60" fmla="*/ 207930 w 612512"/>
              <a:gd name="T61" fmla="*/ 395181 h 656790"/>
              <a:gd name="T62" fmla="*/ 229331 w 612512"/>
              <a:gd name="T63" fmla="*/ 416582 h 656790"/>
              <a:gd name="T64" fmla="*/ 250732 w 612512"/>
              <a:gd name="T65" fmla="*/ 395181 h 656790"/>
              <a:gd name="T66" fmla="*/ 229331 w 612512"/>
              <a:gd name="T67" fmla="*/ 373780 h 656790"/>
              <a:gd name="T68" fmla="*/ 229331 w 612512"/>
              <a:gd name="T69" fmla="*/ 373780 h 656790"/>
              <a:gd name="T70" fmla="*/ 385042 w 612512"/>
              <a:gd name="T71" fmla="*/ 373780 h 656790"/>
              <a:gd name="T72" fmla="*/ 363640 w 612512"/>
              <a:gd name="T73" fmla="*/ 395181 h 656790"/>
              <a:gd name="T74" fmla="*/ 385042 w 612512"/>
              <a:gd name="T75" fmla="*/ 416582 h 656790"/>
              <a:gd name="T76" fmla="*/ 406443 w 612512"/>
              <a:gd name="T77" fmla="*/ 395181 h 656790"/>
              <a:gd name="T78" fmla="*/ 385042 w 612512"/>
              <a:gd name="T79" fmla="*/ 373780 h 656790"/>
              <a:gd name="T80" fmla="*/ 385042 w 612512"/>
              <a:gd name="T81" fmla="*/ 373780 h 65679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612512" h="656790">
                <a:moveTo>
                  <a:pt x="289106" y="5535"/>
                </a:moveTo>
                <a:cubicBezTo>
                  <a:pt x="134133" y="5535"/>
                  <a:pt x="37460" y="102208"/>
                  <a:pt x="37460" y="257181"/>
                </a:cubicBezTo>
                <a:cubicBezTo>
                  <a:pt x="37460" y="279320"/>
                  <a:pt x="40411" y="301459"/>
                  <a:pt x="43363" y="324336"/>
                </a:cubicBezTo>
                <a:cubicBezTo>
                  <a:pt x="52219" y="387063"/>
                  <a:pt x="61074" y="452742"/>
                  <a:pt x="8679" y="522849"/>
                </a:cubicBezTo>
                <a:cubicBezTo>
                  <a:pt x="6465" y="525801"/>
                  <a:pt x="4989" y="529491"/>
                  <a:pt x="5727" y="533181"/>
                </a:cubicBezTo>
                <a:cubicBezTo>
                  <a:pt x="6465" y="536871"/>
                  <a:pt x="8679" y="540561"/>
                  <a:pt x="11631" y="542774"/>
                </a:cubicBezTo>
                <a:cubicBezTo>
                  <a:pt x="13845" y="544250"/>
                  <a:pt x="70668" y="581149"/>
                  <a:pt x="199074" y="595170"/>
                </a:cubicBezTo>
                <a:cubicBezTo>
                  <a:pt x="231545" y="634282"/>
                  <a:pt x="269181" y="656421"/>
                  <a:pt x="305341" y="656421"/>
                </a:cubicBezTo>
                <a:cubicBezTo>
                  <a:pt x="341501" y="656421"/>
                  <a:pt x="379138" y="635020"/>
                  <a:pt x="412347" y="595170"/>
                </a:cubicBezTo>
                <a:cubicBezTo>
                  <a:pt x="541491" y="581149"/>
                  <a:pt x="601266" y="544250"/>
                  <a:pt x="603480" y="542774"/>
                </a:cubicBezTo>
                <a:cubicBezTo>
                  <a:pt x="607170" y="540561"/>
                  <a:pt x="608646" y="536871"/>
                  <a:pt x="609384" y="533181"/>
                </a:cubicBezTo>
                <a:cubicBezTo>
                  <a:pt x="610122" y="529491"/>
                  <a:pt x="609384" y="525063"/>
                  <a:pt x="606432" y="522111"/>
                </a:cubicBezTo>
                <a:cubicBezTo>
                  <a:pt x="553298" y="454218"/>
                  <a:pt x="560678" y="396657"/>
                  <a:pt x="568057" y="335406"/>
                </a:cubicBezTo>
                <a:cubicBezTo>
                  <a:pt x="571009" y="313267"/>
                  <a:pt x="573961" y="291128"/>
                  <a:pt x="573961" y="267513"/>
                </a:cubicBezTo>
                <a:cubicBezTo>
                  <a:pt x="573961" y="175267"/>
                  <a:pt x="532635" y="66786"/>
                  <a:pt x="416036" y="63096"/>
                </a:cubicBezTo>
                <a:cubicBezTo>
                  <a:pt x="369545" y="15866"/>
                  <a:pt x="321577" y="5535"/>
                  <a:pt x="289106" y="5535"/>
                </a:cubicBezTo>
                <a:close/>
                <a:moveTo>
                  <a:pt x="404229" y="223235"/>
                </a:moveTo>
                <a:cubicBezTo>
                  <a:pt x="424892" y="245374"/>
                  <a:pt x="463266" y="297032"/>
                  <a:pt x="463266" y="378208"/>
                </a:cubicBezTo>
                <a:cubicBezTo>
                  <a:pt x="463266" y="486689"/>
                  <a:pt x="395373" y="573769"/>
                  <a:pt x="395373" y="574507"/>
                </a:cubicBezTo>
                <a:cubicBezTo>
                  <a:pt x="395373" y="574507"/>
                  <a:pt x="395373" y="574507"/>
                  <a:pt x="395373" y="575245"/>
                </a:cubicBezTo>
                <a:cubicBezTo>
                  <a:pt x="367330" y="609929"/>
                  <a:pt x="336336" y="629854"/>
                  <a:pt x="307555" y="629854"/>
                </a:cubicBezTo>
                <a:cubicBezTo>
                  <a:pt x="278774" y="629854"/>
                  <a:pt x="247780" y="610667"/>
                  <a:pt x="219737" y="575245"/>
                </a:cubicBezTo>
                <a:cubicBezTo>
                  <a:pt x="219737" y="575245"/>
                  <a:pt x="219737" y="575245"/>
                  <a:pt x="218999" y="574507"/>
                </a:cubicBezTo>
                <a:cubicBezTo>
                  <a:pt x="218261" y="573769"/>
                  <a:pt x="151844" y="510304"/>
                  <a:pt x="151844" y="417320"/>
                </a:cubicBezTo>
                <a:cubicBezTo>
                  <a:pt x="151844" y="346475"/>
                  <a:pt x="212357" y="331716"/>
                  <a:pt x="266229" y="318433"/>
                </a:cubicBezTo>
                <a:cubicBezTo>
                  <a:pt x="277299" y="315481"/>
                  <a:pt x="287630" y="313267"/>
                  <a:pt x="297223" y="310315"/>
                </a:cubicBezTo>
                <a:cubicBezTo>
                  <a:pt x="360689" y="290390"/>
                  <a:pt x="390945" y="248326"/>
                  <a:pt x="404229" y="223235"/>
                </a:cubicBezTo>
                <a:close/>
                <a:moveTo>
                  <a:pt x="229331" y="373780"/>
                </a:moveTo>
                <a:cubicBezTo>
                  <a:pt x="217523" y="373780"/>
                  <a:pt x="207930" y="383374"/>
                  <a:pt x="207930" y="395181"/>
                </a:cubicBezTo>
                <a:cubicBezTo>
                  <a:pt x="207930" y="406989"/>
                  <a:pt x="217523" y="416582"/>
                  <a:pt x="229331" y="416582"/>
                </a:cubicBezTo>
                <a:cubicBezTo>
                  <a:pt x="241138" y="416582"/>
                  <a:pt x="250732" y="406989"/>
                  <a:pt x="250732" y="395181"/>
                </a:cubicBezTo>
                <a:cubicBezTo>
                  <a:pt x="249994" y="383374"/>
                  <a:pt x="241138" y="373780"/>
                  <a:pt x="229331" y="373780"/>
                </a:cubicBezTo>
                <a:close/>
                <a:moveTo>
                  <a:pt x="385042" y="373780"/>
                </a:moveTo>
                <a:cubicBezTo>
                  <a:pt x="373234" y="373780"/>
                  <a:pt x="363640" y="383374"/>
                  <a:pt x="363640" y="395181"/>
                </a:cubicBezTo>
                <a:cubicBezTo>
                  <a:pt x="363640" y="406989"/>
                  <a:pt x="373234" y="416582"/>
                  <a:pt x="385042" y="416582"/>
                </a:cubicBezTo>
                <a:cubicBezTo>
                  <a:pt x="396849" y="416582"/>
                  <a:pt x="406443" y="406989"/>
                  <a:pt x="406443" y="395181"/>
                </a:cubicBezTo>
                <a:cubicBezTo>
                  <a:pt x="406443" y="383374"/>
                  <a:pt x="396849" y="373780"/>
                  <a:pt x="385042" y="37378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2" name="Grupo 67" title="icono de candado">
            <a:extLst>
              <a:ext uri="{FF2B5EF4-FFF2-40B4-BE49-F238E27FC236}">
                <a16:creationId xmlns:a16="http://schemas.microsoft.com/office/drawing/2014/main" id="{AB0C536C-05B9-3246-8585-42F7407DB0F5}"/>
              </a:ext>
            </a:extLst>
          </p:cNvPr>
          <p:cNvGrpSpPr>
            <a:grpSpLocks/>
          </p:cNvGrpSpPr>
          <p:nvPr/>
        </p:nvGrpSpPr>
        <p:grpSpPr bwMode="auto">
          <a:xfrm>
            <a:off x="9438369" y="3941400"/>
            <a:ext cx="415672" cy="580239"/>
            <a:chOff x="2700513" y="4675360"/>
            <a:chExt cx="464919" cy="649411"/>
          </a:xfrm>
        </p:grpSpPr>
        <p:sp>
          <p:nvSpPr>
            <p:cNvPr id="333" name="Forma libre: Forma 28">
              <a:extLst>
                <a:ext uri="{FF2B5EF4-FFF2-40B4-BE49-F238E27FC236}">
                  <a16:creationId xmlns:a16="http://schemas.microsoft.com/office/drawing/2014/main" id="{1399577A-3C8E-134D-92D0-5188FEB09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513" y="4675360"/>
              <a:ext cx="464919" cy="649411"/>
            </a:xfrm>
            <a:custGeom>
              <a:avLst/>
              <a:gdLst>
                <a:gd name="T0" fmla="*/ 5535 w 464919"/>
                <a:gd name="T1" fmla="*/ 651256 h 649410"/>
                <a:gd name="T2" fmla="*/ 5535 w 464919"/>
                <a:gd name="T3" fmla="*/ 252016 h 649410"/>
                <a:gd name="T4" fmla="*/ 63834 w 464919"/>
                <a:gd name="T5" fmla="*/ 252016 h 649410"/>
                <a:gd name="T6" fmla="*/ 63834 w 464919"/>
                <a:gd name="T7" fmla="*/ 176743 h 649410"/>
                <a:gd name="T8" fmla="*/ 235042 w 464919"/>
                <a:gd name="T9" fmla="*/ 5535 h 649410"/>
                <a:gd name="T10" fmla="*/ 406251 w 464919"/>
                <a:gd name="T11" fmla="*/ 176743 h 649410"/>
                <a:gd name="T12" fmla="*/ 406251 w 464919"/>
                <a:gd name="T13" fmla="*/ 201834 h 649410"/>
                <a:gd name="T14" fmla="*/ 365662 w 464919"/>
                <a:gd name="T15" fmla="*/ 201834 h 649410"/>
                <a:gd name="T16" fmla="*/ 365662 w 464919"/>
                <a:gd name="T17" fmla="*/ 176743 h 649410"/>
                <a:gd name="T18" fmla="*/ 235042 w 464919"/>
                <a:gd name="T19" fmla="*/ 46123 h 649410"/>
                <a:gd name="T20" fmla="*/ 104422 w 464919"/>
                <a:gd name="T21" fmla="*/ 176743 h 649410"/>
                <a:gd name="T22" fmla="*/ 104422 w 464919"/>
                <a:gd name="T23" fmla="*/ 252016 h 649410"/>
                <a:gd name="T24" fmla="*/ 463074 w 464919"/>
                <a:gd name="T25" fmla="*/ 252016 h 649410"/>
                <a:gd name="T26" fmla="*/ 463074 w 464919"/>
                <a:gd name="T27" fmla="*/ 651256 h 649410"/>
                <a:gd name="T28" fmla="*/ 5535 w 464919"/>
                <a:gd name="T29" fmla="*/ 651256 h 649410"/>
                <a:gd name="T30" fmla="*/ 423224 w 464919"/>
                <a:gd name="T31" fmla="*/ 611406 h 649410"/>
                <a:gd name="T32" fmla="*/ 423224 w 464919"/>
                <a:gd name="T33" fmla="*/ 292604 h 649410"/>
                <a:gd name="T34" fmla="*/ 46123 w 464919"/>
                <a:gd name="T35" fmla="*/ 292604 h 649410"/>
                <a:gd name="T36" fmla="*/ 46123 w 464919"/>
                <a:gd name="T37" fmla="*/ 610668 h 649410"/>
                <a:gd name="T38" fmla="*/ 423224 w 464919"/>
                <a:gd name="T39" fmla="*/ 610668 h 649410"/>
                <a:gd name="T40" fmla="*/ 423224 w 464919"/>
                <a:gd name="T41" fmla="*/ 611406 h 6494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4919" h="649410">
                  <a:moveTo>
                    <a:pt x="5535" y="651255"/>
                  </a:moveTo>
                  <a:lnTo>
                    <a:pt x="5535" y="252016"/>
                  </a:lnTo>
                  <a:lnTo>
                    <a:pt x="63834" y="252016"/>
                  </a:lnTo>
                  <a:lnTo>
                    <a:pt x="63834" y="176743"/>
                  </a:lnTo>
                  <a:cubicBezTo>
                    <a:pt x="63834" y="82283"/>
                    <a:pt x="140583" y="5535"/>
                    <a:pt x="235042" y="5535"/>
                  </a:cubicBezTo>
                  <a:cubicBezTo>
                    <a:pt x="329502" y="5535"/>
                    <a:pt x="406251" y="82283"/>
                    <a:pt x="406251" y="176743"/>
                  </a:cubicBezTo>
                  <a:lnTo>
                    <a:pt x="406251" y="201834"/>
                  </a:lnTo>
                  <a:lnTo>
                    <a:pt x="365662" y="201834"/>
                  </a:lnTo>
                  <a:lnTo>
                    <a:pt x="365662" y="176743"/>
                  </a:lnTo>
                  <a:cubicBezTo>
                    <a:pt x="365662" y="104422"/>
                    <a:pt x="307363" y="46123"/>
                    <a:pt x="235042" y="46123"/>
                  </a:cubicBezTo>
                  <a:cubicBezTo>
                    <a:pt x="162722" y="46123"/>
                    <a:pt x="104422" y="104422"/>
                    <a:pt x="104422" y="176743"/>
                  </a:cubicBezTo>
                  <a:lnTo>
                    <a:pt x="104422" y="252016"/>
                  </a:lnTo>
                  <a:lnTo>
                    <a:pt x="463074" y="252016"/>
                  </a:lnTo>
                  <a:lnTo>
                    <a:pt x="463074" y="651255"/>
                  </a:lnTo>
                  <a:lnTo>
                    <a:pt x="5535" y="651255"/>
                  </a:lnTo>
                  <a:close/>
                  <a:moveTo>
                    <a:pt x="423224" y="611405"/>
                  </a:moveTo>
                  <a:lnTo>
                    <a:pt x="423224" y="292604"/>
                  </a:lnTo>
                  <a:lnTo>
                    <a:pt x="46123" y="292604"/>
                  </a:lnTo>
                  <a:lnTo>
                    <a:pt x="46123" y="610667"/>
                  </a:lnTo>
                  <a:lnTo>
                    <a:pt x="423224" y="610667"/>
                  </a:lnTo>
                  <a:lnTo>
                    <a:pt x="423224" y="6114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4" name="Forma libre: Forma 29">
              <a:extLst>
                <a:ext uri="{FF2B5EF4-FFF2-40B4-BE49-F238E27FC236}">
                  <a16:creationId xmlns:a16="http://schemas.microsoft.com/office/drawing/2014/main" id="{46DD04F0-590D-1648-BFD4-9C5E49C0F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694" y="5024418"/>
              <a:ext cx="88556" cy="199251"/>
            </a:xfrm>
            <a:custGeom>
              <a:avLst/>
              <a:gdLst>
                <a:gd name="T0" fmla="*/ 26936 w 88556"/>
                <a:gd name="T1" fmla="*/ 200358 h 199251"/>
                <a:gd name="T2" fmla="*/ 26936 w 88556"/>
                <a:gd name="T3" fmla="*/ 83021 h 199251"/>
                <a:gd name="T4" fmla="*/ 5535 w 88556"/>
                <a:gd name="T5" fmla="*/ 46861 h 199251"/>
                <a:gd name="T6" fmla="*/ 46861 w 88556"/>
                <a:gd name="T7" fmla="*/ 5535 h 199251"/>
                <a:gd name="T8" fmla="*/ 88187 w 88556"/>
                <a:gd name="T9" fmla="*/ 46861 h 199251"/>
                <a:gd name="T10" fmla="*/ 66786 w 88556"/>
                <a:gd name="T11" fmla="*/ 83021 h 199251"/>
                <a:gd name="T12" fmla="*/ 66786 w 88556"/>
                <a:gd name="T13" fmla="*/ 200358 h 199251"/>
                <a:gd name="T14" fmla="*/ 26936 w 88556"/>
                <a:gd name="T15" fmla="*/ 200358 h 1992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8556" h="199251">
                  <a:moveTo>
                    <a:pt x="26936" y="200358"/>
                  </a:moveTo>
                  <a:lnTo>
                    <a:pt x="26936" y="83021"/>
                  </a:lnTo>
                  <a:cubicBezTo>
                    <a:pt x="13652" y="75642"/>
                    <a:pt x="5535" y="61620"/>
                    <a:pt x="5535" y="46861"/>
                  </a:cubicBezTo>
                  <a:cubicBezTo>
                    <a:pt x="5535" y="23984"/>
                    <a:pt x="23984" y="5535"/>
                    <a:pt x="46861" y="5535"/>
                  </a:cubicBezTo>
                  <a:cubicBezTo>
                    <a:pt x="69738" y="5535"/>
                    <a:pt x="88187" y="23984"/>
                    <a:pt x="88187" y="46861"/>
                  </a:cubicBezTo>
                  <a:cubicBezTo>
                    <a:pt x="88187" y="61620"/>
                    <a:pt x="80069" y="75642"/>
                    <a:pt x="66786" y="83021"/>
                  </a:cubicBezTo>
                  <a:lnTo>
                    <a:pt x="66786" y="200358"/>
                  </a:lnTo>
                  <a:lnTo>
                    <a:pt x="26936" y="2003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5" name="Forma libre: Forma 31" title="icono de nave espacial">
            <a:extLst>
              <a:ext uri="{FF2B5EF4-FFF2-40B4-BE49-F238E27FC236}">
                <a16:creationId xmlns:a16="http://schemas.microsoft.com/office/drawing/2014/main" id="{4E9C8F17-C2F1-A644-8EBD-67758DB2F1C4}"/>
              </a:ext>
            </a:extLst>
          </p:cNvPr>
          <p:cNvSpPr>
            <a:spLocks/>
          </p:cNvSpPr>
          <p:nvPr/>
        </p:nvSpPr>
        <p:spPr bwMode="auto">
          <a:xfrm rot="5212377">
            <a:off x="7684433" y="4340938"/>
            <a:ext cx="384175" cy="863600"/>
          </a:xfrm>
          <a:custGeom>
            <a:avLst/>
            <a:gdLst/>
            <a:ahLst/>
            <a:cxnLst/>
            <a:rect l="0" t="0" r="r" b="b"/>
            <a:pathLst>
              <a:path w="383742" h="863421">
                <a:moveTo>
                  <a:pt x="193716" y="5535"/>
                </a:moveTo>
                <a:lnTo>
                  <a:pt x="184861" y="15128"/>
                </a:lnTo>
                <a:cubicBezTo>
                  <a:pt x="184861" y="15128"/>
                  <a:pt x="121396" y="80069"/>
                  <a:pt x="90401" y="173053"/>
                </a:cubicBezTo>
                <a:cubicBezTo>
                  <a:pt x="80069" y="202572"/>
                  <a:pt x="74166" y="236518"/>
                  <a:pt x="74166" y="272679"/>
                </a:cubicBezTo>
                <a:cubicBezTo>
                  <a:pt x="74166" y="316957"/>
                  <a:pt x="79331" y="384850"/>
                  <a:pt x="85235" y="447577"/>
                </a:cubicBezTo>
                <a:lnTo>
                  <a:pt x="5535" y="526539"/>
                </a:lnTo>
                <a:lnTo>
                  <a:pt x="16604" y="647566"/>
                </a:lnTo>
                <a:lnTo>
                  <a:pt x="99994" y="597384"/>
                </a:lnTo>
                <a:cubicBezTo>
                  <a:pt x="99994" y="598122"/>
                  <a:pt x="100733" y="604026"/>
                  <a:pt x="100733" y="604026"/>
                </a:cubicBezTo>
                <a:lnTo>
                  <a:pt x="100733" y="606240"/>
                </a:lnTo>
                <a:lnTo>
                  <a:pt x="101470" y="608453"/>
                </a:lnTo>
                <a:cubicBezTo>
                  <a:pt x="101470" y="608453"/>
                  <a:pt x="103684" y="612143"/>
                  <a:pt x="106636" y="615095"/>
                </a:cubicBezTo>
                <a:cubicBezTo>
                  <a:pt x="108112" y="615833"/>
                  <a:pt x="109588" y="617309"/>
                  <a:pt x="111064" y="618047"/>
                </a:cubicBezTo>
                <a:lnTo>
                  <a:pt x="123609" y="668967"/>
                </a:lnTo>
                <a:cubicBezTo>
                  <a:pt x="123609" y="668967"/>
                  <a:pt x="124347" y="671181"/>
                  <a:pt x="125085" y="672657"/>
                </a:cubicBezTo>
                <a:cubicBezTo>
                  <a:pt x="125823" y="674133"/>
                  <a:pt x="127299" y="674870"/>
                  <a:pt x="128037" y="676346"/>
                </a:cubicBezTo>
                <a:cubicBezTo>
                  <a:pt x="130989" y="678560"/>
                  <a:pt x="133941" y="680775"/>
                  <a:pt x="139107" y="682988"/>
                </a:cubicBezTo>
                <a:cubicBezTo>
                  <a:pt x="148700" y="686678"/>
                  <a:pt x="164198" y="689630"/>
                  <a:pt x="191502" y="689630"/>
                </a:cubicBezTo>
                <a:cubicBezTo>
                  <a:pt x="218807" y="689630"/>
                  <a:pt x="234304" y="687416"/>
                  <a:pt x="243898" y="682988"/>
                </a:cubicBezTo>
                <a:cubicBezTo>
                  <a:pt x="249064" y="680775"/>
                  <a:pt x="252016" y="678560"/>
                  <a:pt x="254967" y="676346"/>
                </a:cubicBezTo>
                <a:cubicBezTo>
                  <a:pt x="256443" y="674870"/>
                  <a:pt x="257181" y="674133"/>
                  <a:pt x="257919" y="672657"/>
                </a:cubicBezTo>
                <a:cubicBezTo>
                  <a:pt x="258657" y="671181"/>
                  <a:pt x="259395" y="668967"/>
                  <a:pt x="259395" y="668967"/>
                </a:cubicBezTo>
                <a:lnTo>
                  <a:pt x="272679" y="618047"/>
                </a:lnTo>
                <a:cubicBezTo>
                  <a:pt x="274155" y="617309"/>
                  <a:pt x="275630" y="615833"/>
                  <a:pt x="277106" y="615095"/>
                </a:cubicBezTo>
                <a:cubicBezTo>
                  <a:pt x="280058" y="612143"/>
                  <a:pt x="282272" y="608453"/>
                  <a:pt x="282272" y="608453"/>
                </a:cubicBezTo>
                <a:lnTo>
                  <a:pt x="283010" y="606240"/>
                </a:lnTo>
                <a:lnTo>
                  <a:pt x="283010" y="604026"/>
                </a:lnTo>
                <a:cubicBezTo>
                  <a:pt x="283010" y="604026"/>
                  <a:pt x="283748" y="598860"/>
                  <a:pt x="283748" y="597384"/>
                </a:cubicBezTo>
                <a:lnTo>
                  <a:pt x="366401" y="646828"/>
                </a:lnTo>
                <a:lnTo>
                  <a:pt x="378208" y="525802"/>
                </a:lnTo>
                <a:lnTo>
                  <a:pt x="299245" y="446839"/>
                </a:lnTo>
                <a:cubicBezTo>
                  <a:pt x="305149" y="383374"/>
                  <a:pt x="310315" y="315481"/>
                  <a:pt x="310315" y="271941"/>
                </a:cubicBezTo>
                <a:cubicBezTo>
                  <a:pt x="310315" y="235780"/>
                  <a:pt x="303673" y="202572"/>
                  <a:pt x="293342" y="173053"/>
                </a:cubicBezTo>
                <a:cubicBezTo>
                  <a:pt x="262347" y="80807"/>
                  <a:pt x="198882" y="15128"/>
                  <a:pt x="198882" y="15128"/>
                </a:cubicBezTo>
                <a:lnTo>
                  <a:pt x="193716" y="5535"/>
                </a:lnTo>
                <a:close/>
                <a:moveTo>
                  <a:pt x="193716" y="43171"/>
                </a:moveTo>
                <a:cubicBezTo>
                  <a:pt x="206262" y="57192"/>
                  <a:pt x="248326" y="106636"/>
                  <a:pt x="273417" y="181171"/>
                </a:cubicBezTo>
                <a:cubicBezTo>
                  <a:pt x="283010" y="209214"/>
                  <a:pt x="288914" y="239470"/>
                  <a:pt x="288914" y="272679"/>
                </a:cubicBezTo>
                <a:cubicBezTo>
                  <a:pt x="288914" y="315481"/>
                  <a:pt x="283748" y="384850"/>
                  <a:pt x="277106" y="448315"/>
                </a:cubicBezTo>
                <a:cubicBezTo>
                  <a:pt x="277106" y="449791"/>
                  <a:pt x="277106" y="450529"/>
                  <a:pt x="277106" y="452005"/>
                </a:cubicBezTo>
                <a:cubicBezTo>
                  <a:pt x="270465" y="526539"/>
                  <a:pt x="262347" y="592956"/>
                  <a:pt x="262347" y="597384"/>
                </a:cubicBezTo>
                <a:cubicBezTo>
                  <a:pt x="260871" y="598122"/>
                  <a:pt x="259395" y="599598"/>
                  <a:pt x="255706" y="601812"/>
                </a:cubicBezTo>
                <a:cubicBezTo>
                  <a:pt x="246850" y="605502"/>
                  <a:pt x="228401" y="609929"/>
                  <a:pt x="194454" y="609929"/>
                </a:cubicBezTo>
                <a:cubicBezTo>
                  <a:pt x="160508" y="609929"/>
                  <a:pt x="141321" y="605502"/>
                  <a:pt x="132465" y="601812"/>
                </a:cubicBezTo>
                <a:cubicBezTo>
                  <a:pt x="128775" y="600336"/>
                  <a:pt x="126561" y="598860"/>
                  <a:pt x="125823" y="597384"/>
                </a:cubicBezTo>
                <a:cubicBezTo>
                  <a:pt x="125085" y="592956"/>
                  <a:pt x="117706" y="528015"/>
                  <a:pt x="111064" y="453480"/>
                </a:cubicBezTo>
                <a:cubicBezTo>
                  <a:pt x="111064" y="452005"/>
                  <a:pt x="111064" y="450529"/>
                  <a:pt x="110326" y="448315"/>
                </a:cubicBezTo>
                <a:cubicBezTo>
                  <a:pt x="104422" y="384850"/>
                  <a:pt x="99257" y="316219"/>
                  <a:pt x="99257" y="272679"/>
                </a:cubicBezTo>
                <a:cubicBezTo>
                  <a:pt x="99257" y="239470"/>
                  <a:pt x="105160" y="209214"/>
                  <a:pt x="114754" y="181171"/>
                </a:cubicBezTo>
                <a:cubicBezTo>
                  <a:pt x="139107" y="106636"/>
                  <a:pt x="181171" y="57192"/>
                  <a:pt x="193716" y="43171"/>
                </a:cubicBezTo>
                <a:close/>
                <a:moveTo>
                  <a:pt x="150176" y="224711"/>
                </a:moveTo>
                <a:cubicBezTo>
                  <a:pt x="125823" y="249064"/>
                  <a:pt x="125823" y="288176"/>
                  <a:pt x="150176" y="311791"/>
                </a:cubicBezTo>
                <a:cubicBezTo>
                  <a:pt x="174529" y="336144"/>
                  <a:pt x="213641" y="336144"/>
                  <a:pt x="237256" y="311791"/>
                </a:cubicBezTo>
                <a:cubicBezTo>
                  <a:pt x="261609" y="287438"/>
                  <a:pt x="261609" y="248326"/>
                  <a:pt x="237256" y="224711"/>
                </a:cubicBezTo>
                <a:cubicBezTo>
                  <a:pt x="213641" y="200358"/>
                  <a:pt x="173791" y="200358"/>
                  <a:pt x="150176" y="224711"/>
                </a:cubicBezTo>
                <a:close/>
                <a:moveTo>
                  <a:pt x="167150" y="242422"/>
                </a:moveTo>
                <a:cubicBezTo>
                  <a:pt x="181909" y="227663"/>
                  <a:pt x="204786" y="227663"/>
                  <a:pt x="219545" y="242422"/>
                </a:cubicBezTo>
                <a:cubicBezTo>
                  <a:pt x="234304" y="257181"/>
                  <a:pt x="234304" y="280058"/>
                  <a:pt x="219545" y="294818"/>
                </a:cubicBezTo>
                <a:cubicBezTo>
                  <a:pt x="204786" y="309577"/>
                  <a:pt x="181909" y="309577"/>
                  <a:pt x="167150" y="294818"/>
                </a:cubicBezTo>
                <a:cubicBezTo>
                  <a:pt x="152390" y="280058"/>
                  <a:pt x="153128" y="256444"/>
                  <a:pt x="167150" y="242422"/>
                </a:cubicBezTo>
                <a:close/>
                <a:moveTo>
                  <a:pt x="31364" y="535395"/>
                </a:moveTo>
                <a:lnTo>
                  <a:pt x="87449" y="479309"/>
                </a:lnTo>
                <a:cubicBezTo>
                  <a:pt x="91139" y="516208"/>
                  <a:pt x="94829" y="547941"/>
                  <a:pt x="97043" y="570817"/>
                </a:cubicBezTo>
                <a:lnTo>
                  <a:pt x="37267" y="606240"/>
                </a:lnTo>
                <a:lnTo>
                  <a:pt x="31364" y="535395"/>
                </a:lnTo>
                <a:close/>
                <a:moveTo>
                  <a:pt x="140583" y="629117"/>
                </a:moveTo>
                <a:cubicBezTo>
                  <a:pt x="153866" y="632068"/>
                  <a:pt x="170101" y="634282"/>
                  <a:pt x="193716" y="634282"/>
                </a:cubicBezTo>
                <a:cubicBezTo>
                  <a:pt x="217331" y="634282"/>
                  <a:pt x="234304" y="632068"/>
                  <a:pt x="246850" y="629117"/>
                </a:cubicBezTo>
                <a:lnTo>
                  <a:pt x="239470" y="659373"/>
                </a:lnTo>
                <a:cubicBezTo>
                  <a:pt x="239470" y="659373"/>
                  <a:pt x="239470" y="659373"/>
                  <a:pt x="237256" y="660111"/>
                </a:cubicBezTo>
                <a:cubicBezTo>
                  <a:pt x="232091" y="662325"/>
                  <a:pt x="219545" y="665277"/>
                  <a:pt x="193716" y="665277"/>
                </a:cubicBezTo>
                <a:cubicBezTo>
                  <a:pt x="167887" y="665277"/>
                  <a:pt x="155342" y="662325"/>
                  <a:pt x="150176" y="660111"/>
                </a:cubicBezTo>
                <a:cubicBezTo>
                  <a:pt x="148700" y="659373"/>
                  <a:pt x="148700" y="659373"/>
                  <a:pt x="147962" y="659373"/>
                </a:cubicBezTo>
                <a:lnTo>
                  <a:pt x="140583" y="629117"/>
                </a:lnTo>
                <a:close/>
                <a:moveTo>
                  <a:pt x="299984" y="479309"/>
                </a:moveTo>
                <a:lnTo>
                  <a:pt x="356069" y="535395"/>
                </a:lnTo>
                <a:lnTo>
                  <a:pt x="349427" y="606240"/>
                </a:lnTo>
                <a:lnTo>
                  <a:pt x="290390" y="570817"/>
                </a:lnTo>
                <a:cubicBezTo>
                  <a:pt x="292604" y="547941"/>
                  <a:pt x="296294" y="516946"/>
                  <a:pt x="299984" y="479309"/>
                </a:cubicBezTo>
                <a:close/>
                <a:moveTo>
                  <a:pt x="146486" y="703651"/>
                </a:moveTo>
                <a:cubicBezTo>
                  <a:pt x="143535" y="728742"/>
                  <a:pt x="131727" y="743502"/>
                  <a:pt x="131727" y="766378"/>
                </a:cubicBezTo>
                <a:cubicBezTo>
                  <a:pt x="131727" y="778186"/>
                  <a:pt x="135417" y="790731"/>
                  <a:pt x="143535" y="804015"/>
                </a:cubicBezTo>
                <a:cubicBezTo>
                  <a:pt x="151652" y="818036"/>
                  <a:pt x="164935" y="833533"/>
                  <a:pt x="184861" y="853458"/>
                </a:cubicBezTo>
                <a:lnTo>
                  <a:pt x="193716" y="862314"/>
                </a:lnTo>
                <a:lnTo>
                  <a:pt x="202572" y="853458"/>
                </a:lnTo>
                <a:cubicBezTo>
                  <a:pt x="242422" y="813609"/>
                  <a:pt x="255706" y="787041"/>
                  <a:pt x="255706" y="763426"/>
                </a:cubicBezTo>
                <a:cubicBezTo>
                  <a:pt x="255706" y="739812"/>
                  <a:pt x="243898" y="724314"/>
                  <a:pt x="240946" y="703651"/>
                </a:cubicBezTo>
                <a:lnTo>
                  <a:pt x="216593" y="707341"/>
                </a:lnTo>
                <a:cubicBezTo>
                  <a:pt x="221021" y="733908"/>
                  <a:pt x="230615" y="749405"/>
                  <a:pt x="231352" y="764165"/>
                </a:cubicBezTo>
                <a:cubicBezTo>
                  <a:pt x="231352" y="776710"/>
                  <a:pt x="221759" y="795897"/>
                  <a:pt x="194454" y="826154"/>
                </a:cubicBezTo>
                <a:cubicBezTo>
                  <a:pt x="181909" y="812870"/>
                  <a:pt x="170839" y="800325"/>
                  <a:pt x="165674" y="791470"/>
                </a:cubicBezTo>
                <a:cubicBezTo>
                  <a:pt x="159032" y="780400"/>
                  <a:pt x="157556" y="773758"/>
                  <a:pt x="157556" y="767116"/>
                </a:cubicBezTo>
                <a:cubicBezTo>
                  <a:pt x="157556" y="753833"/>
                  <a:pt x="167887" y="737598"/>
                  <a:pt x="171577" y="707341"/>
                </a:cubicBezTo>
                <a:lnTo>
                  <a:pt x="146486" y="703651"/>
                </a:lnTo>
                <a:close/>
                <a:moveTo>
                  <a:pt x="238732" y="661587"/>
                </a:moveTo>
                <a:lnTo>
                  <a:pt x="238732" y="663063"/>
                </a:lnTo>
                <a:cubicBezTo>
                  <a:pt x="237994" y="662325"/>
                  <a:pt x="238732" y="662325"/>
                  <a:pt x="238732" y="66158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6" name="Grupo 69" title="icono de flecha">
            <a:extLst>
              <a:ext uri="{FF2B5EF4-FFF2-40B4-BE49-F238E27FC236}">
                <a16:creationId xmlns:a16="http://schemas.microsoft.com/office/drawing/2014/main" id="{88A064E8-DE19-D44B-93A3-577783A2CF6F}"/>
              </a:ext>
            </a:extLst>
          </p:cNvPr>
          <p:cNvGrpSpPr>
            <a:grpSpLocks/>
          </p:cNvGrpSpPr>
          <p:nvPr/>
        </p:nvGrpSpPr>
        <p:grpSpPr bwMode="auto">
          <a:xfrm>
            <a:off x="2141100" y="4492118"/>
            <a:ext cx="406400" cy="406400"/>
            <a:chOff x="8604984" y="4822953"/>
            <a:chExt cx="405882" cy="405882"/>
          </a:xfrm>
        </p:grpSpPr>
        <p:sp>
          <p:nvSpPr>
            <p:cNvPr id="337" name="Forma libre: Forma 35">
              <a:extLst>
                <a:ext uri="{FF2B5EF4-FFF2-40B4-BE49-F238E27FC236}">
                  <a16:creationId xmlns:a16="http://schemas.microsoft.com/office/drawing/2014/main" id="{0EB99278-B0A5-0648-9026-975D46E55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984" y="482295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4647 w 405881"/>
                <a:gd name="T11" fmla="*/ 364926 h 405881"/>
                <a:gd name="T12" fmla="*/ 363450 w 405881"/>
                <a:gd name="T13" fmla="*/ 364926 h 405881"/>
                <a:gd name="T14" fmla="*/ 363450 w 405881"/>
                <a:gd name="T15" fmla="*/ 42433 h 405881"/>
                <a:gd name="T16" fmla="*/ 44647 w 405881"/>
                <a:gd name="T17" fmla="*/ 42433 h 405881"/>
                <a:gd name="T18" fmla="*/ 44647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4647" y="364925"/>
                  </a:moveTo>
                  <a:lnTo>
                    <a:pt x="363449" y="364925"/>
                  </a:lnTo>
                  <a:lnTo>
                    <a:pt x="363449" y="42433"/>
                  </a:lnTo>
                  <a:lnTo>
                    <a:pt x="44647" y="42433"/>
                  </a:lnTo>
                  <a:lnTo>
                    <a:pt x="44647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8" name="Forma libre: Forma 36">
              <a:extLst>
                <a:ext uri="{FF2B5EF4-FFF2-40B4-BE49-F238E27FC236}">
                  <a16:creationId xmlns:a16="http://schemas.microsoft.com/office/drawing/2014/main" id="{B5E441D7-54AA-1C4C-ABF9-AB90BE791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653" y="4905605"/>
              <a:ext cx="147593" cy="236149"/>
            </a:xfrm>
            <a:custGeom>
              <a:avLst/>
              <a:gdLst>
                <a:gd name="T0" fmla="*/ 31364 w 147593"/>
                <a:gd name="T1" fmla="*/ 237256 h 236149"/>
                <a:gd name="T2" fmla="*/ 5535 w 147593"/>
                <a:gd name="T3" fmla="*/ 211428 h 236149"/>
                <a:gd name="T4" fmla="*/ 95566 w 147593"/>
                <a:gd name="T5" fmla="*/ 121396 h 236149"/>
                <a:gd name="T6" fmla="*/ 5535 w 147593"/>
                <a:gd name="T7" fmla="*/ 31364 h 236149"/>
                <a:gd name="T8" fmla="*/ 32101 w 147593"/>
                <a:gd name="T9" fmla="*/ 5535 h 236149"/>
                <a:gd name="T10" fmla="*/ 147224 w 147593"/>
                <a:gd name="T11" fmla="*/ 121396 h 2361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7593" h="236149">
                  <a:moveTo>
                    <a:pt x="31364" y="237256"/>
                  </a:moveTo>
                  <a:lnTo>
                    <a:pt x="5535" y="211428"/>
                  </a:lnTo>
                  <a:lnTo>
                    <a:pt x="95566" y="121396"/>
                  </a:lnTo>
                  <a:lnTo>
                    <a:pt x="5535" y="31364"/>
                  </a:lnTo>
                  <a:lnTo>
                    <a:pt x="32101" y="5535"/>
                  </a:lnTo>
                  <a:lnTo>
                    <a:pt x="147224" y="121396"/>
                  </a:lnTo>
                  <a:lnTo>
                    <a:pt x="31364" y="2372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39" name="Grupo 61" title="icono de cubo de basura">
            <a:extLst>
              <a:ext uri="{FF2B5EF4-FFF2-40B4-BE49-F238E27FC236}">
                <a16:creationId xmlns:a16="http://schemas.microsoft.com/office/drawing/2014/main" id="{E4B8E558-FA0A-1B46-AA59-EDBB2589B332}"/>
              </a:ext>
            </a:extLst>
          </p:cNvPr>
          <p:cNvGrpSpPr>
            <a:grpSpLocks/>
          </p:cNvGrpSpPr>
          <p:nvPr/>
        </p:nvGrpSpPr>
        <p:grpSpPr bwMode="auto">
          <a:xfrm>
            <a:off x="822691" y="3928700"/>
            <a:ext cx="398462" cy="554038"/>
            <a:chOff x="4776413" y="2428251"/>
            <a:chExt cx="398502" cy="554951"/>
          </a:xfrm>
        </p:grpSpPr>
        <p:sp>
          <p:nvSpPr>
            <p:cNvPr id="340" name="Forma libre: Forma 37">
              <a:extLst>
                <a:ext uri="{FF2B5EF4-FFF2-40B4-BE49-F238E27FC236}">
                  <a16:creationId xmlns:a16="http://schemas.microsoft.com/office/drawing/2014/main" id="{0557435E-6E60-994D-813D-EA0BE6CD9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413" y="2428251"/>
              <a:ext cx="398502" cy="103315"/>
            </a:xfrm>
            <a:custGeom>
              <a:avLst/>
              <a:gdLst>
                <a:gd name="T0" fmla="*/ 309577 w 398502"/>
                <a:gd name="T1" fmla="*/ 71952 h 103315"/>
                <a:gd name="T2" fmla="*/ 274893 w 398502"/>
                <a:gd name="T3" fmla="*/ 5535 h 103315"/>
                <a:gd name="T4" fmla="*/ 130251 w 398502"/>
                <a:gd name="T5" fmla="*/ 5535 h 103315"/>
                <a:gd name="T6" fmla="*/ 94829 w 398502"/>
                <a:gd name="T7" fmla="*/ 71952 h 103315"/>
                <a:gd name="T8" fmla="*/ 5535 w 398502"/>
                <a:gd name="T9" fmla="*/ 71952 h 103315"/>
                <a:gd name="T10" fmla="*/ 5535 w 398502"/>
                <a:gd name="T11" fmla="*/ 101470 h 103315"/>
                <a:gd name="T12" fmla="*/ 399609 w 398502"/>
                <a:gd name="T13" fmla="*/ 101470 h 103315"/>
                <a:gd name="T14" fmla="*/ 399609 w 398502"/>
                <a:gd name="T15" fmla="*/ 71952 h 103315"/>
                <a:gd name="T16" fmla="*/ 309577 w 398502"/>
                <a:gd name="T17" fmla="*/ 71952 h 103315"/>
                <a:gd name="T18" fmla="*/ 147962 w 398502"/>
                <a:gd name="T19" fmla="*/ 35053 h 103315"/>
                <a:gd name="T20" fmla="*/ 257182 w 398502"/>
                <a:gd name="T21" fmla="*/ 35053 h 103315"/>
                <a:gd name="T22" fmla="*/ 276369 w 398502"/>
                <a:gd name="T23" fmla="*/ 71952 h 103315"/>
                <a:gd name="T24" fmla="*/ 128037 w 398502"/>
                <a:gd name="T25" fmla="*/ 71952 h 103315"/>
                <a:gd name="T26" fmla="*/ 147962 w 398502"/>
                <a:gd name="T27" fmla="*/ 35053 h 10331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98502" h="103315">
                  <a:moveTo>
                    <a:pt x="309577" y="71952"/>
                  </a:moveTo>
                  <a:lnTo>
                    <a:pt x="274893" y="5535"/>
                  </a:lnTo>
                  <a:lnTo>
                    <a:pt x="130251" y="5535"/>
                  </a:lnTo>
                  <a:lnTo>
                    <a:pt x="94829" y="71952"/>
                  </a:lnTo>
                  <a:lnTo>
                    <a:pt x="5535" y="71952"/>
                  </a:lnTo>
                  <a:lnTo>
                    <a:pt x="5535" y="101470"/>
                  </a:lnTo>
                  <a:lnTo>
                    <a:pt x="399609" y="101470"/>
                  </a:lnTo>
                  <a:lnTo>
                    <a:pt x="399609" y="71952"/>
                  </a:lnTo>
                  <a:lnTo>
                    <a:pt x="309577" y="71952"/>
                  </a:lnTo>
                  <a:close/>
                  <a:moveTo>
                    <a:pt x="147962" y="35053"/>
                  </a:moveTo>
                  <a:lnTo>
                    <a:pt x="257182" y="35053"/>
                  </a:lnTo>
                  <a:lnTo>
                    <a:pt x="276369" y="71952"/>
                  </a:lnTo>
                  <a:lnTo>
                    <a:pt x="128037" y="71952"/>
                  </a:lnTo>
                  <a:lnTo>
                    <a:pt x="147962" y="35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1" name="Forma libre: Forma 38">
              <a:extLst>
                <a:ext uri="{FF2B5EF4-FFF2-40B4-BE49-F238E27FC236}">
                  <a16:creationId xmlns:a16="http://schemas.microsoft.com/office/drawing/2014/main" id="{9C0B3FD8-9C1F-6A47-B67E-DDEB7B101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456" y="2555574"/>
              <a:ext cx="44278" cy="361604"/>
            </a:xfrm>
            <a:custGeom>
              <a:avLst/>
              <a:gdLst>
                <a:gd name="T0" fmla="*/ 5631 w 44278"/>
                <a:gd name="T1" fmla="*/ 357572 h 361603"/>
                <a:gd name="T2" fmla="*/ 11818 w 44278"/>
                <a:gd name="T3" fmla="*/ 5631 h 361603"/>
                <a:gd name="T4" fmla="*/ 41331 w 44278"/>
                <a:gd name="T5" fmla="*/ 6150 h 361603"/>
                <a:gd name="T6" fmla="*/ 35144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357571"/>
                  </a:moveTo>
                  <a:lnTo>
                    <a:pt x="11818" y="5631"/>
                  </a:lnTo>
                  <a:lnTo>
                    <a:pt x="41331" y="6150"/>
                  </a:lnTo>
                  <a:lnTo>
                    <a:pt x="35144" y="358090"/>
                  </a:lnTo>
                  <a:lnTo>
                    <a:pt x="5631" y="3575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2" name="Forma libre: Forma 39">
              <a:extLst>
                <a:ext uri="{FF2B5EF4-FFF2-40B4-BE49-F238E27FC236}">
                  <a16:creationId xmlns:a16="http://schemas.microsoft.com/office/drawing/2014/main" id="{E158448C-B6F2-214D-B455-8A311C8D8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263" y="2554775"/>
              <a:ext cx="44278" cy="361604"/>
            </a:xfrm>
            <a:custGeom>
              <a:avLst/>
              <a:gdLst>
                <a:gd name="T0" fmla="*/ 5631 w 44278"/>
                <a:gd name="T1" fmla="*/ 6150 h 361603"/>
                <a:gd name="T2" fmla="*/ 35144 w 44278"/>
                <a:gd name="T3" fmla="*/ 5631 h 361603"/>
                <a:gd name="T4" fmla="*/ 41336 w 44278"/>
                <a:gd name="T5" fmla="*/ 357572 h 361603"/>
                <a:gd name="T6" fmla="*/ 11823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6150"/>
                  </a:moveTo>
                  <a:lnTo>
                    <a:pt x="35144" y="5631"/>
                  </a:lnTo>
                  <a:lnTo>
                    <a:pt x="41336" y="357571"/>
                  </a:lnTo>
                  <a:lnTo>
                    <a:pt x="11823" y="358090"/>
                  </a:lnTo>
                  <a:lnTo>
                    <a:pt x="5631" y="61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3" name="Forma libre: Forma 40">
              <a:extLst>
                <a:ext uri="{FF2B5EF4-FFF2-40B4-BE49-F238E27FC236}">
                  <a16:creationId xmlns:a16="http://schemas.microsoft.com/office/drawing/2014/main" id="{D7800E67-A5A8-6049-AA58-830A9ECE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980" y="2555181"/>
              <a:ext cx="346844" cy="428021"/>
            </a:xfrm>
            <a:custGeom>
              <a:avLst/>
              <a:gdLst>
                <a:gd name="T0" fmla="*/ 332454 w 346844"/>
                <a:gd name="T1" fmla="*/ 423963 h 428020"/>
                <a:gd name="T2" fmla="*/ 20294 w 346844"/>
                <a:gd name="T3" fmla="*/ 423963 h 428020"/>
                <a:gd name="T4" fmla="*/ 5535 w 346844"/>
                <a:gd name="T5" fmla="*/ 6273 h 428020"/>
                <a:gd name="T6" fmla="*/ 35053 w 346844"/>
                <a:gd name="T7" fmla="*/ 5535 h 428020"/>
                <a:gd name="T8" fmla="*/ 48337 w 346844"/>
                <a:gd name="T9" fmla="*/ 394444 h 428020"/>
                <a:gd name="T10" fmla="*/ 303673 w 346844"/>
                <a:gd name="T11" fmla="*/ 394444 h 428020"/>
                <a:gd name="T12" fmla="*/ 317695 w 346844"/>
                <a:gd name="T13" fmla="*/ 5535 h 428020"/>
                <a:gd name="T14" fmla="*/ 347213 w 346844"/>
                <a:gd name="T15" fmla="*/ 6273 h 4280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6844" h="428020">
                  <a:moveTo>
                    <a:pt x="332454" y="423962"/>
                  </a:moveTo>
                  <a:lnTo>
                    <a:pt x="20294" y="423962"/>
                  </a:lnTo>
                  <a:lnTo>
                    <a:pt x="5535" y="6273"/>
                  </a:lnTo>
                  <a:lnTo>
                    <a:pt x="35053" y="5535"/>
                  </a:lnTo>
                  <a:lnTo>
                    <a:pt x="48337" y="394443"/>
                  </a:lnTo>
                  <a:lnTo>
                    <a:pt x="303673" y="394443"/>
                  </a:lnTo>
                  <a:lnTo>
                    <a:pt x="317695" y="5535"/>
                  </a:lnTo>
                  <a:lnTo>
                    <a:pt x="347213" y="6273"/>
                  </a:lnTo>
                  <a:lnTo>
                    <a:pt x="332454" y="4239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44" name="Grupo 63" title="icono de dispositivo móvil">
            <a:extLst>
              <a:ext uri="{FF2B5EF4-FFF2-40B4-BE49-F238E27FC236}">
                <a16:creationId xmlns:a16="http://schemas.microsoft.com/office/drawing/2014/main" id="{7E573CCC-3785-814B-9D3A-5FB99B40B4FF}"/>
              </a:ext>
            </a:extLst>
          </p:cNvPr>
          <p:cNvGrpSpPr>
            <a:grpSpLocks/>
          </p:cNvGrpSpPr>
          <p:nvPr/>
        </p:nvGrpSpPr>
        <p:grpSpPr bwMode="auto">
          <a:xfrm>
            <a:off x="6446221" y="3904778"/>
            <a:ext cx="338137" cy="568325"/>
            <a:chOff x="6461929" y="2474005"/>
            <a:chExt cx="339465" cy="568234"/>
          </a:xfrm>
        </p:grpSpPr>
        <p:sp>
          <p:nvSpPr>
            <p:cNvPr id="345" name="Forma libre: Forma 50">
              <a:extLst>
                <a:ext uri="{FF2B5EF4-FFF2-40B4-BE49-F238E27FC236}">
                  <a16:creationId xmlns:a16="http://schemas.microsoft.com/office/drawing/2014/main" id="{40005EA1-E137-934E-8239-F50C306D9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929" y="2474005"/>
              <a:ext cx="339465" cy="568234"/>
            </a:xfrm>
            <a:custGeom>
              <a:avLst/>
              <a:gdLst>
                <a:gd name="T0" fmla="*/ 5535 w 339464"/>
                <a:gd name="T1" fmla="*/ 5535 h 568234"/>
                <a:gd name="T2" fmla="*/ 5535 w 339464"/>
                <a:gd name="T3" fmla="*/ 564914 h 568234"/>
                <a:gd name="T4" fmla="*/ 338359 w 339464"/>
                <a:gd name="T5" fmla="*/ 564914 h 568234"/>
                <a:gd name="T6" fmla="*/ 338359 w 339464"/>
                <a:gd name="T7" fmla="*/ 5535 h 568234"/>
                <a:gd name="T8" fmla="*/ 5535 w 339464"/>
                <a:gd name="T9" fmla="*/ 5535 h 568234"/>
                <a:gd name="T10" fmla="*/ 308840 w 339464"/>
                <a:gd name="T11" fmla="*/ 35053 h 568234"/>
                <a:gd name="T12" fmla="*/ 308840 w 339464"/>
                <a:gd name="T13" fmla="*/ 79331 h 568234"/>
                <a:gd name="T14" fmla="*/ 35053 w 339464"/>
                <a:gd name="T15" fmla="*/ 79331 h 568234"/>
                <a:gd name="T16" fmla="*/ 35053 w 339464"/>
                <a:gd name="T17" fmla="*/ 35053 h 568234"/>
                <a:gd name="T18" fmla="*/ 308840 w 339464"/>
                <a:gd name="T19" fmla="*/ 35053 h 568234"/>
                <a:gd name="T20" fmla="*/ 308840 w 339464"/>
                <a:gd name="T21" fmla="*/ 108850 h 568234"/>
                <a:gd name="T22" fmla="*/ 308840 w 339464"/>
                <a:gd name="T23" fmla="*/ 420272 h 568234"/>
                <a:gd name="T24" fmla="*/ 35053 w 339464"/>
                <a:gd name="T25" fmla="*/ 420272 h 568234"/>
                <a:gd name="T26" fmla="*/ 35053 w 339464"/>
                <a:gd name="T27" fmla="*/ 108850 h 568234"/>
                <a:gd name="T28" fmla="*/ 308840 w 339464"/>
                <a:gd name="T29" fmla="*/ 108850 h 568234"/>
                <a:gd name="T30" fmla="*/ 35053 w 339464"/>
                <a:gd name="T31" fmla="*/ 535395 h 568234"/>
                <a:gd name="T32" fmla="*/ 35053 w 339464"/>
                <a:gd name="T33" fmla="*/ 449791 h 568234"/>
                <a:gd name="T34" fmla="*/ 308840 w 339464"/>
                <a:gd name="T35" fmla="*/ 449791 h 568234"/>
                <a:gd name="T36" fmla="*/ 308840 w 339464"/>
                <a:gd name="T37" fmla="*/ 535395 h 568234"/>
                <a:gd name="T38" fmla="*/ 35053 w 339464"/>
                <a:gd name="T39" fmla="*/ 535395 h 56823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39464" h="568234">
                  <a:moveTo>
                    <a:pt x="5535" y="5535"/>
                  </a:moveTo>
                  <a:lnTo>
                    <a:pt x="5535" y="564914"/>
                  </a:lnTo>
                  <a:lnTo>
                    <a:pt x="338358" y="564914"/>
                  </a:lnTo>
                  <a:lnTo>
                    <a:pt x="338358" y="5535"/>
                  </a:lnTo>
                  <a:lnTo>
                    <a:pt x="5535" y="5535"/>
                  </a:lnTo>
                  <a:close/>
                  <a:moveTo>
                    <a:pt x="308839" y="35053"/>
                  </a:moveTo>
                  <a:lnTo>
                    <a:pt x="308839" y="79331"/>
                  </a:lnTo>
                  <a:lnTo>
                    <a:pt x="35053" y="79331"/>
                  </a:lnTo>
                  <a:lnTo>
                    <a:pt x="35053" y="35053"/>
                  </a:lnTo>
                  <a:lnTo>
                    <a:pt x="308839" y="35053"/>
                  </a:lnTo>
                  <a:close/>
                  <a:moveTo>
                    <a:pt x="308839" y="108850"/>
                  </a:moveTo>
                  <a:lnTo>
                    <a:pt x="308839" y="420272"/>
                  </a:lnTo>
                  <a:lnTo>
                    <a:pt x="35053" y="420272"/>
                  </a:lnTo>
                  <a:lnTo>
                    <a:pt x="35053" y="108850"/>
                  </a:lnTo>
                  <a:lnTo>
                    <a:pt x="308839" y="108850"/>
                  </a:lnTo>
                  <a:close/>
                  <a:moveTo>
                    <a:pt x="35053" y="535395"/>
                  </a:moveTo>
                  <a:lnTo>
                    <a:pt x="35053" y="449791"/>
                  </a:lnTo>
                  <a:lnTo>
                    <a:pt x="308839" y="449791"/>
                  </a:lnTo>
                  <a:lnTo>
                    <a:pt x="308839" y="535395"/>
                  </a:lnTo>
                  <a:lnTo>
                    <a:pt x="35053" y="5353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6" name="Forma libre: Forma 51">
              <a:extLst>
                <a:ext uri="{FF2B5EF4-FFF2-40B4-BE49-F238E27FC236}">
                  <a16:creationId xmlns:a16="http://schemas.microsoft.com/office/drawing/2014/main" id="{7314DE54-1E05-E741-B3A2-100E0ABB8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998" y="2936895"/>
              <a:ext cx="44278" cy="44278"/>
            </a:xfrm>
            <a:custGeom>
              <a:avLst/>
              <a:gdLst>
                <a:gd name="T0" fmla="*/ 10700 w 44278"/>
                <a:gd name="T1" fmla="*/ 10516 h 44278"/>
                <a:gd name="T2" fmla="*/ 5535 w 44278"/>
                <a:gd name="T3" fmla="*/ 23799 h 44278"/>
                <a:gd name="T4" fmla="*/ 6273 w 44278"/>
                <a:gd name="T5" fmla="*/ 27489 h 44278"/>
                <a:gd name="T6" fmla="*/ 7010 w 44278"/>
                <a:gd name="T7" fmla="*/ 31179 h 44278"/>
                <a:gd name="T8" fmla="*/ 8486 w 44278"/>
                <a:gd name="T9" fmla="*/ 34131 h 44278"/>
                <a:gd name="T10" fmla="*/ 10700 w 44278"/>
                <a:gd name="T11" fmla="*/ 37083 h 44278"/>
                <a:gd name="T12" fmla="*/ 23984 w 44278"/>
                <a:gd name="T13" fmla="*/ 42249 h 44278"/>
                <a:gd name="T14" fmla="*/ 37267 w 44278"/>
                <a:gd name="T15" fmla="*/ 37083 h 44278"/>
                <a:gd name="T16" fmla="*/ 39481 w 44278"/>
                <a:gd name="T17" fmla="*/ 34131 h 44278"/>
                <a:gd name="T18" fmla="*/ 40957 w 44278"/>
                <a:gd name="T19" fmla="*/ 31179 h 44278"/>
                <a:gd name="T20" fmla="*/ 41695 w 44278"/>
                <a:gd name="T21" fmla="*/ 27489 h 44278"/>
                <a:gd name="T22" fmla="*/ 41695 w 44278"/>
                <a:gd name="T23" fmla="*/ 23799 h 44278"/>
                <a:gd name="T24" fmla="*/ 36529 w 44278"/>
                <a:gd name="T25" fmla="*/ 10516 h 44278"/>
                <a:gd name="T26" fmla="*/ 10700 w 44278"/>
                <a:gd name="T27" fmla="*/ 10516 h 442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4278" h="44278">
                  <a:moveTo>
                    <a:pt x="10700" y="10516"/>
                  </a:moveTo>
                  <a:cubicBezTo>
                    <a:pt x="7010" y="14206"/>
                    <a:pt x="5535" y="18634"/>
                    <a:pt x="5535" y="23799"/>
                  </a:cubicBezTo>
                  <a:cubicBezTo>
                    <a:pt x="5535" y="25275"/>
                    <a:pt x="5535" y="26013"/>
                    <a:pt x="6273" y="27489"/>
                  </a:cubicBezTo>
                  <a:cubicBezTo>
                    <a:pt x="6273" y="28965"/>
                    <a:pt x="7010" y="29703"/>
                    <a:pt x="7010" y="31179"/>
                  </a:cubicBezTo>
                  <a:cubicBezTo>
                    <a:pt x="7749" y="32655"/>
                    <a:pt x="7749" y="33393"/>
                    <a:pt x="8486" y="34131"/>
                  </a:cubicBezTo>
                  <a:cubicBezTo>
                    <a:pt x="9225" y="34869"/>
                    <a:pt x="9962" y="36345"/>
                    <a:pt x="10700" y="37083"/>
                  </a:cubicBezTo>
                  <a:cubicBezTo>
                    <a:pt x="14390" y="40773"/>
                    <a:pt x="18818" y="42249"/>
                    <a:pt x="23984" y="42249"/>
                  </a:cubicBezTo>
                  <a:cubicBezTo>
                    <a:pt x="29149" y="42249"/>
                    <a:pt x="33577" y="40035"/>
                    <a:pt x="37267" y="37083"/>
                  </a:cubicBezTo>
                  <a:cubicBezTo>
                    <a:pt x="38005" y="36345"/>
                    <a:pt x="38743" y="35607"/>
                    <a:pt x="39481" y="34131"/>
                  </a:cubicBezTo>
                  <a:cubicBezTo>
                    <a:pt x="40219" y="33393"/>
                    <a:pt x="40957" y="31917"/>
                    <a:pt x="40957" y="31179"/>
                  </a:cubicBezTo>
                  <a:cubicBezTo>
                    <a:pt x="41695" y="30441"/>
                    <a:pt x="41695" y="28965"/>
                    <a:pt x="41695" y="27489"/>
                  </a:cubicBezTo>
                  <a:cubicBezTo>
                    <a:pt x="41695" y="26013"/>
                    <a:pt x="41695" y="25275"/>
                    <a:pt x="41695" y="23799"/>
                  </a:cubicBezTo>
                  <a:cubicBezTo>
                    <a:pt x="41695" y="18634"/>
                    <a:pt x="39481" y="14206"/>
                    <a:pt x="36529" y="10516"/>
                  </a:cubicBezTo>
                  <a:cubicBezTo>
                    <a:pt x="29888" y="3874"/>
                    <a:pt x="17342" y="3874"/>
                    <a:pt x="10700" y="105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169" name="Grupo 168" title="icono de engranaje">
            <a:extLst>
              <a:ext uri="{FF2B5EF4-FFF2-40B4-BE49-F238E27FC236}">
                <a16:creationId xmlns:a16="http://schemas.microsoft.com/office/drawing/2014/main" id="{D062EDD5-DD06-2949-A10E-AFC61D182A5C}"/>
              </a:ext>
            </a:extLst>
          </p:cNvPr>
          <p:cNvGrpSpPr/>
          <p:nvPr/>
        </p:nvGrpSpPr>
        <p:grpSpPr>
          <a:xfrm>
            <a:off x="4945857" y="4465547"/>
            <a:ext cx="568325" cy="566738"/>
            <a:chOff x="4945857" y="4465547"/>
            <a:chExt cx="568325" cy="566738"/>
          </a:xfrm>
        </p:grpSpPr>
        <p:sp>
          <p:nvSpPr>
            <p:cNvPr id="331" name="Forma libre: Forma 20">
              <a:extLst>
                <a:ext uri="{FF2B5EF4-FFF2-40B4-BE49-F238E27FC236}">
                  <a16:creationId xmlns:a16="http://schemas.microsoft.com/office/drawing/2014/main" id="{282E39F4-FDC6-F347-9A6B-5692C8DB6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857" y="4465547"/>
              <a:ext cx="568325" cy="566738"/>
            </a:xfrm>
            <a:custGeom>
              <a:avLst/>
              <a:gdLst/>
              <a:ahLst/>
              <a:cxnLst/>
              <a:rect l="0" t="0" r="r" b="b"/>
              <a:pathLst>
                <a:path w="568234" h="568234">
                  <a:moveTo>
                    <a:pt x="566389" y="311791"/>
                  </a:moveTo>
                  <a:lnTo>
                    <a:pt x="566389" y="260133"/>
                  </a:lnTo>
                  <a:lnTo>
                    <a:pt x="521374" y="260133"/>
                  </a:lnTo>
                  <a:cubicBezTo>
                    <a:pt x="519898" y="246112"/>
                    <a:pt x="516946" y="232829"/>
                    <a:pt x="513256" y="220283"/>
                  </a:cubicBezTo>
                  <a:lnTo>
                    <a:pt x="555320" y="202572"/>
                  </a:lnTo>
                  <a:lnTo>
                    <a:pt x="535395" y="154604"/>
                  </a:lnTo>
                  <a:lnTo>
                    <a:pt x="493331" y="171577"/>
                  </a:lnTo>
                  <a:cubicBezTo>
                    <a:pt x="486689" y="159770"/>
                    <a:pt x="479309" y="147962"/>
                    <a:pt x="470454" y="137631"/>
                  </a:cubicBezTo>
                  <a:lnTo>
                    <a:pt x="502187" y="105898"/>
                  </a:lnTo>
                  <a:lnTo>
                    <a:pt x="466026" y="69738"/>
                  </a:lnTo>
                  <a:lnTo>
                    <a:pt x="434294" y="101470"/>
                  </a:lnTo>
                  <a:cubicBezTo>
                    <a:pt x="423962" y="92615"/>
                    <a:pt x="412155" y="85235"/>
                    <a:pt x="400347" y="78593"/>
                  </a:cubicBezTo>
                  <a:lnTo>
                    <a:pt x="417321" y="36529"/>
                  </a:lnTo>
                  <a:lnTo>
                    <a:pt x="369353" y="16604"/>
                  </a:lnTo>
                  <a:lnTo>
                    <a:pt x="351641" y="58668"/>
                  </a:lnTo>
                  <a:cubicBezTo>
                    <a:pt x="338358" y="54979"/>
                    <a:pt x="325075" y="52027"/>
                    <a:pt x="311791" y="50551"/>
                  </a:cubicBezTo>
                  <a:lnTo>
                    <a:pt x="311791" y="5535"/>
                  </a:lnTo>
                  <a:lnTo>
                    <a:pt x="260133" y="5535"/>
                  </a:lnTo>
                  <a:lnTo>
                    <a:pt x="260133" y="50551"/>
                  </a:lnTo>
                  <a:cubicBezTo>
                    <a:pt x="246112" y="52027"/>
                    <a:pt x="232829" y="54979"/>
                    <a:pt x="220283" y="58668"/>
                  </a:cubicBezTo>
                  <a:lnTo>
                    <a:pt x="202572" y="16604"/>
                  </a:lnTo>
                  <a:lnTo>
                    <a:pt x="154604" y="36529"/>
                  </a:lnTo>
                  <a:lnTo>
                    <a:pt x="171577" y="78593"/>
                  </a:lnTo>
                  <a:cubicBezTo>
                    <a:pt x="159770" y="85235"/>
                    <a:pt x="147963" y="92615"/>
                    <a:pt x="137631" y="101470"/>
                  </a:cubicBezTo>
                  <a:lnTo>
                    <a:pt x="105898" y="69738"/>
                  </a:lnTo>
                  <a:lnTo>
                    <a:pt x="69738" y="105898"/>
                  </a:lnTo>
                  <a:lnTo>
                    <a:pt x="101470" y="137631"/>
                  </a:lnTo>
                  <a:cubicBezTo>
                    <a:pt x="92615" y="147962"/>
                    <a:pt x="85236" y="159770"/>
                    <a:pt x="78594" y="171577"/>
                  </a:cubicBezTo>
                  <a:lnTo>
                    <a:pt x="36529" y="154604"/>
                  </a:lnTo>
                  <a:lnTo>
                    <a:pt x="16604" y="202572"/>
                  </a:lnTo>
                  <a:lnTo>
                    <a:pt x="58668" y="220283"/>
                  </a:lnTo>
                  <a:cubicBezTo>
                    <a:pt x="54979" y="233566"/>
                    <a:pt x="52027" y="246850"/>
                    <a:pt x="50551" y="260133"/>
                  </a:cubicBezTo>
                  <a:lnTo>
                    <a:pt x="5535" y="260133"/>
                  </a:lnTo>
                  <a:lnTo>
                    <a:pt x="5535" y="311791"/>
                  </a:lnTo>
                  <a:lnTo>
                    <a:pt x="50551" y="311791"/>
                  </a:lnTo>
                  <a:cubicBezTo>
                    <a:pt x="52027" y="325812"/>
                    <a:pt x="54979" y="339096"/>
                    <a:pt x="58668" y="351641"/>
                  </a:cubicBezTo>
                  <a:lnTo>
                    <a:pt x="16604" y="369352"/>
                  </a:lnTo>
                  <a:lnTo>
                    <a:pt x="36529" y="417320"/>
                  </a:lnTo>
                  <a:lnTo>
                    <a:pt x="78594" y="400347"/>
                  </a:lnTo>
                  <a:cubicBezTo>
                    <a:pt x="85236" y="412154"/>
                    <a:pt x="92615" y="423962"/>
                    <a:pt x="101470" y="434293"/>
                  </a:cubicBezTo>
                  <a:lnTo>
                    <a:pt x="69738" y="466026"/>
                  </a:lnTo>
                  <a:lnTo>
                    <a:pt x="105898" y="502186"/>
                  </a:lnTo>
                  <a:lnTo>
                    <a:pt x="137631" y="470454"/>
                  </a:lnTo>
                  <a:cubicBezTo>
                    <a:pt x="147963" y="479309"/>
                    <a:pt x="159770" y="486689"/>
                    <a:pt x="171577" y="493331"/>
                  </a:cubicBezTo>
                  <a:lnTo>
                    <a:pt x="154604" y="535395"/>
                  </a:lnTo>
                  <a:lnTo>
                    <a:pt x="202572" y="555320"/>
                  </a:lnTo>
                  <a:lnTo>
                    <a:pt x="220283" y="513256"/>
                  </a:lnTo>
                  <a:cubicBezTo>
                    <a:pt x="233567" y="516946"/>
                    <a:pt x="246850" y="519898"/>
                    <a:pt x="260133" y="521373"/>
                  </a:cubicBezTo>
                  <a:lnTo>
                    <a:pt x="260133" y="566389"/>
                  </a:lnTo>
                  <a:lnTo>
                    <a:pt x="311791" y="566389"/>
                  </a:lnTo>
                  <a:lnTo>
                    <a:pt x="311791" y="521373"/>
                  </a:lnTo>
                  <a:cubicBezTo>
                    <a:pt x="325812" y="519898"/>
                    <a:pt x="339096" y="516946"/>
                    <a:pt x="351641" y="513256"/>
                  </a:cubicBezTo>
                  <a:lnTo>
                    <a:pt x="369353" y="555320"/>
                  </a:lnTo>
                  <a:lnTo>
                    <a:pt x="417321" y="535395"/>
                  </a:lnTo>
                  <a:lnTo>
                    <a:pt x="400347" y="493331"/>
                  </a:lnTo>
                  <a:cubicBezTo>
                    <a:pt x="412155" y="486689"/>
                    <a:pt x="423962" y="479309"/>
                    <a:pt x="434294" y="470454"/>
                  </a:cubicBezTo>
                  <a:lnTo>
                    <a:pt x="466026" y="502186"/>
                  </a:lnTo>
                  <a:lnTo>
                    <a:pt x="502187" y="466026"/>
                  </a:lnTo>
                  <a:lnTo>
                    <a:pt x="470454" y="434293"/>
                  </a:lnTo>
                  <a:cubicBezTo>
                    <a:pt x="479309" y="423962"/>
                    <a:pt x="486689" y="412154"/>
                    <a:pt x="493331" y="400347"/>
                  </a:cubicBezTo>
                  <a:lnTo>
                    <a:pt x="535395" y="417320"/>
                  </a:lnTo>
                  <a:lnTo>
                    <a:pt x="555320" y="369352"/>
                  </a:lnTo>
                  <a:lnTo>
                    <a:pt x="513256" y="351641"/>
                  </a:lnTo>
                  <a:cubicBezTo>
                    <a:pt x="516946" y="338358"/>
                    <a:pt x="519898" y="325074"/>
                    <a:pt x="521374" y="311791"/>
                  </a:cubicBezTo>
                  <a:lnTo>
                    <a:pt x="566389" y="311791"/>
                  </a:lnTo>
                  <a:close/>
                  <a:moveTo>
                    <a:pt x="286700" y="480047"/>
                  </a:moveTo>
                  <a:cubicBezTo>
                    <a:pt x="179695" y="480047"/>
                    <a:pt x="92615" y="392967"/>
                    <a:pt x="92615" y="285962"/>
                  </a:cubicBezTo>
                  <a:cubicBezTo>
                    <a:pt x="92615" y="178957"/>
                    <a:pt x="179695" y="91877"/>
                    <a:pt x="286700" y="91877"/>
                  </a:cubicBezTo>
                  <a:cubicBezTo>
                    <a:pt x="393706" y="91877"/>
                    <a:pt x="480785" y="178957"/>
                    <a:pt x="480785" y="285962"/>
                  </a:cubicBezTo>
                  <a:cubicBezTo>
                    <a:pt x="480785" y="392967"/>
                    <a:pt x="393706" y="480047"/>
                    <a:pt x="286700" y="480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7" name="Forma libre: Forma 21">
              <a:extLst>
                <a:ext uri="{FF2B5EF4-FFF2-40B4-BE49-F238E27FC236}">
                  <a16:creationId xmlns:a16="http://schemas.microsoft.com/office/drawing/2014/main" id="{3017CAE1-55E7-DA4F-9323-CD987A81B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406" y="4595306"/>
              <a:ext cx="303212" cy="303212"/>
            </a:xfrm>
            <a:custGeom>
              <a:avLst/>
              <a:gdLst>
                <a:gd name="T0" fmla="*/ 153128 w 302566"/>
                <a:gd name="T1" fmla="*/ 5535 h 302566"/>
                <a:gd name="T2" fmla="*/ 5535 w 302566"/>
                <a:gd name="T3" fmla="*/ 153128 h 302566"/>
                <a:gd name="T4" fmla="*/ 153128 w 302566"/>
                <a:gd name="T5" fmla="*/ 300721 h 302566"/>
                <a:gd name="T6" fmla="*/ 300721 w 302566"/>
                <a:gd name="T7" fmla="*/ 153128 h 302566"/>
                <a:gd name="T8" fmla="*/ 153128 w 302566"/>
                <a:gd name="T9" fmla="*/ 5535 h 302566"/>
                <a:gd name="T10" fmla="*/ 153128 w 302566"/>
                <a:gd name="T11" fmla="*/ 255705 h 302566"/>
                <a:gd name="T12" fmla="*/ 50551 w 302566"/>
                <a:gd name="T13" fmla="*/ 153128 h 302566"/>
                <a:gd name="T14" fmla="*/ 153128 w 302566"/>
                <a:gd name="T15" fmla="*/ 50551 h 302566"/>
                <a:gd name="T16" fmla="*/ 255705 w 302566"/>
                <a:gd name="T17" fmla="*/ 153128 h 302566"/>
                <a:gd name="T18" fmla="*/ 153128 w 302566"/>
                <a:gd name="T19" fmla="*/ 255705 h 3025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566" h="302566">
                  <a:moveTo>
                    <a:pt x="153128" y="5535"/>
                  </a:moveTo>
                  <a:cubicBezTo>
                    <a:pt x="71952" y="5535"/>
                    <a:pt x="5535" y="71952"/>
                    <a:pt x="5535" y="153128"/>
                  </a:cubicBezTo>
                  <a:cubicBezTo>
                    <a:pt x="5535" y="234304"/>
                    <a:pt x="71952" y="300721"/>
                    <a:pt x="153128" y="300721"/>
                  </a:cubicBezTo>
                  <a:cubicBezTo>
                    <a:pt x="234304" y="300721"/>
                    <a:pt x="300721" y="234304"/>
                    <a:pt x="300721" y="153128"/>
                  </a:cubicBezTo>
                  <a:cubicBezTo>
                    <a:pt x="300721" y="71952"/>
                    <a:pt x="234304" y="5535"/>
                    <a:pt x="153128" y="5535"/>
                  </a:cubicBezTo>
                  <a:close/>
                  <a:moveTo>
                    <a:pt x="153128" y="255705"/>
                  </a:moveTo>
                  <a:cubicBezTo>
                    <a:pt x="96305" y="255705"/>
                    <a:pt x="50551" y="209952"/>
                    <a:pt x="50551" y="153128"/>
                  </a:cubicBezTo>
                  <a:cubicBezTo>
                    <a:pt x="50551" y="96305"/>
                    <a:pt x="96305" y="50551"/>
                    <a:pt x="153128" y="50551"/>
                  </a:cubicBezTo>
                  <a:cubicBezTo>
                    <a:pt x="209952" y="50551"/>
                    <a:pt x="255705" y="96305"/>
                    <a:pt x="255705" y="153128"/>
                  </a:cubicBezTo>
                  <a:cubicBezTo>
                    <a:pt x="255705" y="209214"/>
                    <a:pt x="209213" y="255705"/>
                    <a:pt x="153128" y="2557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77" name="Grupo 68" title="icono de marca de verificación">
            <a:extLst>
              <a:ext uri="{FF2B5EF4-FFF2-40B4-BE49-F238E27FC236}">
                <a16:creationId xmlns:a16="http://schemas.microsoft.com/office/drawing/2014/main" id="{91F0F345-BD4B-4BDB-B517-2CDB8EA44E5C}"/>
              </a:ext>
            </a:extLst>
          </p:cNvPr>
          <p:cNvGrpSpPr>
            <a:grpSpLocks/>
          </p:cNvGrpSpPr>
          <p:nvPr/>
        </p:nvGrpSpPr>
        <p:grpSpPr bwMode="auto">
          <a:xfrm>
            <a:off x="2214306" y="129634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78" name="Forma libre: Forma 16">
              <a:extLst>
                <a:ext uri="{FF2B5EF4-FFF2-40B4-BE49-F238E27FC236}">
                  <a16:creationId xmlns:a16="http://schemas.microsoft.com/office/drawing/2014/main" id="{5B889FF8-B445-4129-AD73-4BE781B51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79" name="Forma libre: Forma 17">
              <a:extLst>
                <a:ext uri="{FF2B5EF4-FFF2-40B4-BE49-F238E27FC236}">
                  <a16:creationId xmlns:a16="http://schemas.microsoft.com/office/drawing/2014/main" id="{256C794D-59B1-4E37-A566-29FC3B70C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0" name="Grupo 68" title="icono de marca de verificación">
            <a:extLst>
              <a:ext uri="{FF2B5EF4-FFF2-40B4-BE49-F238E27FC236}">
                <a16:creationId xmlns:a16="http://schemas.microsoft.com/office/drawing/2014/main" id="{6E292CFD-C4E3-4CAC-BBAB-ED1D62B98781}"/>
              </a:ext>
            </a:extLst>
          </p:cNvPr>
          <p:cNvGrpSpPr>
            <a:grpSpLocks/>
          </p:cNvGrpSpPr>
          <p:nvPr/>
        </p:nvGrpSpPr>
        <p:grpSpPr bwMode="auto">
          <a:xfrm rot="175423">
            <a:off x="4227030" y="139365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1" name="Forma libre: Forma 16">
              <a:extLst>
                <a:ext uri="{FF2B5EF4-FFF2-40B4-BE49-F238E27FC236}">
                  <a16:creationId xmlns:a16="http://schemas.microsoft.com/office/drawing/2014/main" id="{3EE3D011-6DED-4169-A211-61C3D279B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2" name="Forma libre: Forma 17">
              <a:extLst>
                <a:ext uri="{FF2B5EF4-FFF2-40B4-BE49-F238E27FC236}">
                  <a16:creationId xmlns:a16="http://schemas.microsoft.com/office/drawing/2014/main" id="{CC1920EB-DBC4-4430-803A-84F6D4121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3" name="Grupo 68" title="icono de marca de verificación">
            <a:extLst>
              <a:ext uri="{FF2B5EF4-FFF2-40B4-BE49-F238E27FC236}">
                <a16:creationId xmlns:a16="http://schemas.microsoft.com/office/drawing/2014/main" id="{D3E6F3F6-80BD-4158-A764-3E5082D10BB2}"/>
              </a:ext>
            </a:extLst>
          </p:cNvPr>
          <p:cNvGrpSpPr>
            <a:grpSpLocks/>
          </p:cNvGrpSpPr>
          <p:nvPr/>
        </p:nvGrpSpPr>
        <p:grpSpPr bwMode="auto">
          <a:xfrm>
            <a:off x="6251932" y="1164454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4" name="Forma libre: Forma 16">
              <a:extLst>
                <a:ext uri="{FF2B5EF4-FFF2-40B4-BE49-F238E27FC236}">
                  <a16:creationId xmlns:a16="http://schemas.microsoft.com/office/drawing/2014/main" id="{D75B06D4-1557-4B62-A8B0-119D8DBBA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5" name="Forma libre: Forma 17">
              <a:extLst>
                <a:ext uri="{FF2B5EF4-FFF2-40B4-BE49-F238E27FC236}">
                  <a16:creationId xmlns:a16="http://schemas.microsoft.com/office/drawing/2014/main" id="{B9199D13-EF7F-438A-8611-04182C196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6" name="Grupo 68" title="icono de marca de verificación">
            <a:extLst>
              <a:ext uri="{FF2B5EF4-FFF2-40B4-BE49-F238E27FC236}">
                <a16:creationId xmlns:a16="http://schemas.microsoft.com/office/drawing/2014/main" id="{6553C52B-7D1F-459E-A437-38714CFF6043}"/>
              </a:ext>
            </a:extLst>
          </p:cNvPr>
          <p:cNvGrpSpPr>
            <a:grpSpLocks/>
          </p:cNvGrpSpPr>
          <p:nvPr/>
        </p:nvGrpSpPr>
        <p:grpSpPr bwMode="auto">
          <a:xfrm rot="21399730">
            <a:off x="8251404" y="1304421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7" name="Forma libre: Forma 16">
              <a:extLst>
                <a:ext uri="{FF2B5EF4-FFF2-40B4-BE49-F238E27FC236}">
                  <a16:creationId xmlns:a16="http://schemas.microsoft.com/office/drawing/2014/main" id="{8DB569ED-32AA-4F89-AD42-F8FE7A404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8" name="Forma libre: Forma 17">
              <a:extLst>
                <a:ext uri="{FF2B5EF4-FFF2-40B4-BE49-F238E27FC236}">
                  <a16:creationId xmlns:a16="http://schemas.microsoft.com/office/drawing/2014/main" id="{3E220D78-ACCE-4D6A-9E29-666C1F51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9" name="Grupo 68" title="icono de marca de verificación">
            <a:extLst>
              <a:ext uri="{FF2B5EF4-FFF2-40B4-BE49-F238E27FC236}">
                <a16:creationId xmlns:a16="http://schemas.microsoft.com/office/drawing/2014/main" id="{92AD219A-9DC7-4195-89D3-2A1A98EB64D3}"/>
              </a:ext>
            </a:extLst>
          </p:cNvPr>
          <p:cNvGrpSpPr>
            <a:grpSpLocks/>
          </p:cNvGrpSpPr>
          <p:nvPr/>
        </p:nvGrpSpPr>
        <p:grpSpPr bwMode="auto">
          <a:xfrm>
            <a:off x="10306902" y="1400885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90" name="Forma libre: Forma 16">
              <a:extLst>
                <a:ext uri="{FF2B5EF4-FFF2-40B4-BE49-F238E27FC236}">
                  <a16:creationId xmlns:a16="http://schemas.microsoft.com/office/drawing/2014/main" id="{84BDCF54-DFE9-4DD8-A413-F7964B255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91" name="Forma libre: Forma 17">
              <a:extLst>
                <a:ext uri="{FF2B5EF4-FFF2-40B4-BE49-F238E27FC236}">
                  <a16:creationId xmlns:a16="http://schemas.microsoft.com/office/drawing/2014/main" id="{12EE6712-B77B-4820-9D22-0E17E7CBA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D5B47945-6D1A-49D2-BEFF-222459502653}"/>
              </a:ext>
            </a:extLst>
          </p:cNvPr>
          <p:cNvSpPr/>
          <p:nvPr/>
        </p:nvSpPr>
        <p:spPr bwMode="auto">
          <a:xfrm>
            <a:off x="213030" y="3140968"/>
            <a:ext cx="11801099" cy="2236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97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FFAF63E-4885-4C8E-B2E7-C8BF0CA4EEA1}"/>
              </a:ext>
            </a:extLst>
          </p:cNvPr>
          <p:cNvSpPr txBox="1"/>
          <p:nvPr/>
        </p:nvSpPr>
        <p:spPr>
          <a:xfrm rot="244908">
            <a:off x="10719992" y="2760443"/>
            <a:ext cx="155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Costo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AC29D63-847B-433E-84D8-A4BFDB9B9A53}"/>
              </a:ext>
            </a:extLst>
          </p:cNvPr>
          <p:cNvSpPr txBox="1"/>
          <p:nvPr/>
        </p:nvSpPr>
        <p:spPr>
          <a:xfrm>
            <a:off x="6753502" y="2505505"/>
            <a:ext cx="155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Costo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81C2FD0-0FF5-4BDA-8439-0D8C733B8E91}"/>
              </a:ext>
            </a:extLst>
          </p:cNvPr>
          <p:cNvSpPr txBox="1"/>
          <p:nvPr/>
        </p:nvSpPr>
        <p:spPr>
          <a:xfrm>
            <a:off x="2117386" y="3391126"/>
            <a:ext cx="79572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Los productos a corto plazo se basan en las mismas secciones propuestas para armar el DATA y son las que tomarían más tiempo para elaborar, pues requieren de cálculos más largos (proyecciones, impactos, adaptación al CC) y la creación de algunas animaciones/dibujos/esquemas.</a:t>
            </a:r>
          </a:p>
        </p:txBody>
      </p:sp>
    </p:spTree>
    <p:extLst>
      <p:ext uri="{BB962C8B-B14F-4D97-AF65-F5344CB8AC3E}">
        <p14:creationId xmlns:p14="http://schemas.microsoft.com/office/powerpoint/2010/main" val="331884265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0F9247D-432D-1748-A5A3-121276B44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Productos a Corto Plazo Data ICC</a:t>
            </a:r>
          </a:p>
        </p:txBody>
      </p:sp>
      <p:sp>
        <p:nvSpPr>
          <p:cNvPr id="129" name="Marcador de texto 128">
            <a:extLst>
              <a:ext uri="{FF2B5EF4-FFF2-40B4-BE49-F238E27FC236}">
                <a16:creationId xmlns:a16="http://schemas.microsoft.com/office/drawing/2014/main" id="{C806BE40-8246-6F46-93E1-8B400E56B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43309" y="1220929"/>
            <a:ext cx="1416590" cy="1350998"/>
          </a:xfrm>
        </p:spPr>
        <p:txBody>
          <a:bodyPr rtlCol="0"/>
          <a:lstStyle/>
          <a:p>
            <a:r>
              <a:rPr lang="es-ES" sz="1200" dirty="0"/>
              <a:t>Sección Planes de Acción, Reportes y Literatura asociada al Cambio Climático Global y en Chile</a:t>
            </a:r>
          </a:p>
          <a:p>
            <a:pPr rtl="0"/>
            <a:endParaRPr lang="es-ES" sz="1200" dirty="0"/>
          </a:p>
        </p:txBody>
      </p:sp>
      <p:sp>
        <p:nvSpPr>
          <p:cNvPr id="130" name="Marcador de texto 129">
            <a:extLst>
              <a:ext uri="{FF2B5EF4-FFF2-40B4-BE49-F238E27FC236}">
                <a16:creationId xmlns:a16="http://schemas.microsoft.com/office/drawing/2014/main" id="{F9DB03D8-6632-FB40-A816-D558522EC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209042">
            <a:off x="4612273" y="1413626"/>
            <a:ext cx="1351128" cy="1118280"/>
          </a:xfrm>
        </p:spPr>
        <p:txBody>
          <a:bodyPr rtlCol="0"/>
          <a:lstStyle/>
          <a:p>
            <a:pPr rtl="0"/>
            <a:r>
              <a:rPr lang="es-ES" sz="1400" dirty="0"/>
              <a:t> </a:t>
            </a:r>
          </a:p>
        </p:txBody>
      </p:sp>
      <p:sp>
        <p:nvSpPr>
          <p:cNvPr id="131" name="Marcador de texto 130">
            <a:extLst>
              <a:ext uri="{FF2B5EF4-FFF2-40B4-BE49-F238E27FC236}">
                <a16:creationId xmlns:a16="http://schemas.microsoft.com/office/drawing/2014/main" id="{B16D21D0-8C2C-BA4B-AD11-EAE90533AA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0934" y="1168057"/>
            <a:ext cx="1295587" cy="1191170"/>
          </a:xfrm>
        </p:spPr>
        <p:txBody>
          <a:bodyPr rtlCol="0"/>
          <a:lstStyle/>
          <a:p>
            <a:pPr rtl="0"/>
            <a:r>
              <a:rPr lang="es-ES" sz="1600" dirty="0"/>
              <a:t> </a:t>
            </a:r>
          </a:p>
        </p:txBody>
      </p:sp>
      <p:sp>
        <p:nvSpPr>
          <p:cNvPr id="132" name="Marcador de texto 131">
            <a:extLst>
              <a:ext uri="{FF2B5EF4-FFF2-40B4-BE49-F238E27FC236}">
                <a16:creationId xmlns:a16="http://schemas.microsoft.com/office/drawing/2014/main" id="{98CD677E-1B84-AF48-BD34-FE9687ADA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21396341">
            <a:off x="8635811" y="1280483"/>
            <a:ext cx="1303007" cy="1299262"/>
          </a:xfrm>
        </p:spPr>
        <p:txBody>
          <a:bodyPr rtlCol="0"/>
          <a:lstStyle/>
          <a:p>
            <a:pPr rtl="0"/>
            <a:r>
              <a:rPr lang="es-ES" sz="1600" dirty="0"/>
              <a:t> </a:t>
            </a:r>
          </a:p>
        </p:txBody>
      </p:sp>
      <p:sp>
        <p:nvSpPr>
          <p:cNvPr id="133" name="Marcador de texto 132">
            <a:extLst>
              <a:ext uri="{FF2B5EF4-FFF2-40B4-BE49-F238E27FC236}">
                <a16:creationId xmlns:a16="http://schemas.microsoft.com/office/drawing/2014/main" id="{7548ED6F-BE1B-8D4C-9C9C-9C03338656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216274">
            <a:off x="10629996" y="1390282"/>
            <a:ext cx="1344067" cy="1316875"/>
          </a:xfrm>
        </p:spPr>
        <p:txBody>
          <a:bodyPr rtlCol="0"/>
          <a:lstStyle/>
          <a:p>
            <a:pPr rtl="0"/>
            <a:r>
              <a:rPr lang="es-ES" dirty="0"/>
              <a:t> </a:t>
            </a:r>
          </a:p>
        </p:txBody>
      </p:sp>
      <p:grpSp>
        <p:nvGrpSpPr>
          <p:cNvPr id="254" name="Grupo 68" title="icono de marca de verificación">
            <a:extLst>
              <a:ext uri="{FF2B5EF4-FFF2-40B4-BE49-F238E27FC236}">
                <a16:creationId xmlns:a16="http://schemas.microsoft.com/office/drawing/2014/main" id="{1053195D-E21C-4A4B-9971-69AE39EECBD4}"/>
              </a:ext>
            </a:extLst>
          </p:cNvPr>
          <p:cNvGrpSpPr>
            <a:grpSpLocks/>
          </p:cNvGrpSpPr>
          <p:nvPr/>
        </p:nvGrpSpPr>
        <p:grpSpPr bwMode="auto">
          <a:xfrm rot="243140">
            <a:off x="226884" y="1357890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255" name="Forma libre: Forma 16">
              <a:extLst>
                <a:ext uri="{FF2B5EF4-FFF2-40B4-BE49-F238E27FC236}">
                  <a16:creationId xmlns:a16="http://schemas.microsoft.com/office/drawing/2014/main" id="{420191EC-61A0-D245-BE88-A57D01DD1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256" name="Forma libre: Forma 17">
              <a:extLst>
                <a:ext uri="{FF2B5EF4-FFF2-40B4-BE49-F238E27FC236}">
                  <a16:creationId xmlns:a16="http://schemas.microsoft.com/office/drawing/2014/main" id="{27152FDE-622B-8A4A-8DA0-349F72685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26" name="Grupo 68" title="icono de marca de verificación">
            <a:extLst>
              <a:ext uri="{FF2B5EF4-FFF2-40B4-BE49-F238E27FC236}">
                <a16:creationId xmlns:a16="http://schemas.microsoft.com/office/drawing/2014/main" id="{2662A854-0423-6942-9718-55C73E444996}"/>
              </a:ext>
            </a:extLst>
          </p:cNvPr>
          <p:cNvGrpSpPr>
            <a:grpSpLocks/>
          </p:cNvGrpSpPr>
          <p:nvPr/>
        </p:nvGrpSpPr>
        <p:grpSpPr bwMode="auto">
          <a:xfrm>
            <a:off x="10771847" y="4444733"/>
            <a:ext cx="506282" cy="508267"/>
            <a:chOff x="3761709" y="4826643"/>
            <a:chExt cx="405882" cy="405882"/>
          </a:xfrm>
        </p:grpSpPr>
        <p:sp>
          <p:nvSpPr>
            <p:cNvPr id="327" name="Forma libre: Forma 16">
              <a:extLst>
                <a:ext uri="{FF2B5EF4-FFF2-40B4-BE49-F238E27FC236}">
                  <a16:creationId xmlns:a16="http://schemas.microsoft.com/office/drawing/2014/main" id="{D1CCD465-98CD-9746-8F48-C630AE156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28" name="Forma libre: Forma 17">
              <a:extLst>
                <a:ext uri="{FF2B5EF4-FFF2-40B4-BE49-F238E27FC236}">
                  <a16:creationId xmlns:a16="http://schemas.microsoft.com/office/drawing/2014/main" id="{1D14B14B-9E64-CB4B-A3AD-2EBC373D4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0" name="Forma libre: Forma 19" title="icono de mujer">
            <a:extLst>
              <a:ext uri="{FF2B5EF4-FFF2-40B4-BE49-F238E27FC236}">
                <a16:creationId xmlns:a16="http://schemas.microsoft.com/office/drawing/2014/main" id="{7BE7C412-4B84-5D41-8503-7404AB5E6B44}"/>
              </a:ext>
            </a:extLst>
          </p:cNvPr>
          <p:cNvSpPr>
            <a:spLocks/>
          </p:cNvSpPr>
          <p:nvPr/>
        </p:nvSpPr>
        <p:spPr bwMode="auto">
          <a:xfrm>
            <a:off x="3333805" y="3875811"/>
            <a:ext cx="611188" cy="655637"/>
          </a:xfrm>
          <a:custGeom>
            <a:avLst/>
            <a:gdLst>
              <a:gd name="T0" fmla="*/ 289106 w 612512"/>
              <a:gd name="T1" fmla="*/ 5535 h 656790"/>
              <a:gd name="T2" fmla="*/ 37460 w 612512"/>
              <a:gd name="T3" fmla="*/ 257181 h 656790"/>
              <a:gd name="T4" fmla="*/ 43363 w 612512"/>
              <a:gd name="T5" fmla="*/ 324336 h 656790"/>
              <a:gd name="T6" fmla="*/ 8679 w 612512"/>
              <a:gd name="T7" fmla="*/ 522849 h 656790"/>
              <a:gd name="T8" fmla="*/ 5727 w 612512"/>
              <a:gd name="T9" fmla="*/ 533181 h 656790"/>
              <a:gd name="T10" fmla="*/ 11631 w 612512"/>
              <a:gd name="T11" fmla="*/ 542774 h 656790"/>
              <a:gd name="T12" fmla="*/ 199074 w 612512"/>
              <a:gd name="T13" fmla="*/ 595170 h 656790"/>
              <a:gd name="T14" fmla="*/ 305341 w 612512"/>
              <a:gd name="T15" fmla="*/ 656421 h 656790"/>
              <a:gd name="T16" fmla="*/ 412347 w 612512"/>
              <a:gd name="T17" fmla="*/ 595170 h 656790"/>
              <a:gd name="T18" fmla="*/ 603480 w 612512"/>
              <a:gd name="T19" fmla="*/ 542774 h 656790"/>
              <a:gd name="T20" fmla="*/ 609384 w 612512"/>
              <a:gd name="T21" fmla="*/ 533181 h 656790"/>
              <a:gd name="T22" fmla="*/ 606432 w 612512"/>
              <a:gd name="T23" fmla="*/ 522111 h 656790"/>
              <a:gd name="T24" fmla="*/ 568057 w 612512"/>
              <a:gd name="T25" fmla="*/ 335406 h 656790"/>
              <a:gd name="T26" fmla="*/ 573961 w 612512"/>
              <a:gd name="T27" fmla="*/ 267513 h 656790"/>
              <a:gd name="T28" fmla="*/ 416036 w 612512"/>
              <a:gd name="T29" fmla="*/ 63096 h 656790"/>
              <a:gd name="T30" fmla="*/ 289106 w 612512"/>
              <a:gd name="T31" fmla="*/ 5535 h 656790"/>
              <a:gd name="T32" fmla="*/ 289106 w 612512"/>
              <a:gd name="T33" fmla="*/ 5535 h 656790"/>
              <a:gd name="T34" fmla="*/ 404229 w 612512"/>
              <a:gd name="T35" fmla="*/ 223235 h 656790"/>
              <a:gd name="T36" fmla="*/ 463266 w 612512"/>
              <a:gd name="T37" fmla="*/ 378208 h 656790"/>
              <a:gd name="T38" fmla="*/ 395373 w 612512"/>
              <a:gd name="T39" fmla="*/ 574507 h 656790"/>
              <a:gd name="T40" fmla="*/ 395373 w 612512"/>
              <a:gd name="T41" fmla="*/ 575245 h 656790"/>
              <a:gd name="T42" fmla="*/ 307555 w 612512"/>
              <a:gd name="T43" fmla="*/ 629854 h 656790"/>
              <a:gd name="T44" fmla="*/ 219737 w 612512"/>
              <a:gd name="T45" fmla="*/ 575245 h 656790"/>
              <a:gd name="T46" fmla="*/ 218999 w 612512"/>
              <a:gd name="T47" fmla="*/ 574507 h 656790"/>
              <a:gd name="T48" fmla="*/ 151844 w 612512"/>
              <a:gd name="T49" fmla="*/ 417320 h 656790"/>
              <a:gd name="T50" fmla="*/ 266229 w 612512"/>
              <a:gd name="T51" fmla="*/ 318433 h 656790"/>
              <a:gd name="T52" fmla="*/ 297223 w 612512"/>
              <a:gd name="T53" fmla="*/ 310315 h 656790"/>
              <a:gd name="T54" fmla="*/ 404229 w 612512"/>
              <a:gd name="T55" fmla="*/ 223235 h 656790"/>
              <a:gd name="T56" fmla="*/ 404229 w 612512"/>
              <a:gd name="T57" fmla="*/ 223235 h 656790"/>
              <a:gd name="T58" fmla="*/ 229331 w 612512"/>
              <a:gd name="T59" fmla="*/ 373780 h 656790"/>
              <a:gd name="T60" fmla="*/ 207930 w 612512"/>
              <a:gd name="T61" fmla="*/ 395181 h 656790"/>
              <a:gd name="T62" fmla="*/ 229331 w 612512"/>
              <a:gd name="T63" fmla="*/ 416582 h 656790"/>
              <a:gd name="T64" fmla="*/ 250732 w 612512"/>
              <a:gd name="T65" fmla="*/ 395181 h 656790"/>
              <a:gd name="T66" fmla="*/ 229331 w 612512"/>
              <a:gd name="T67" fmla="*/ 373780 h 656790"/>
              <a:gd name="T68" fmla="*/ 229331 w 612512"/>
              <a:gd name="T69" fmla="*/ 373780 h 656790"/>
              <a:gd name="T70" fmla="*/ 385042 w 612512"/>
              <a:gd name="T71" fmla="*/ 373780 h 656790"/>
              <a:gd name="T72" fmla="*/ 363640 w 612512"/>
              <a:gd name="T73" fmla="*/ 395181 h 656790"/>
              <a:gd name="T74" fmla="*/ 385042 w 612512"/>
              <a:gd name="T75" fmla="*/ 416582 h 656790"/>
              <a:gd name="T76" fmla="*/ 406443 w 612512"/>
              <a:gd name="T77" fmla="*/ 395181 h 656790"/>
              <a:gd name="T78" fmla="*/ 385042 w 612512"/>
              <a:gd name="T79" fmla="*/ 373780 h 656790"/>
              <a:gd name="T80" fmla="*/ 385042 w 612512"/>
              <a:gd name="T81" fmla="*/ 373780 h 65679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612512" h="656790">
                <a:moveTo>
                  <a:pt x="289106" y="5535"/>
                </a:moveTo>
                <a:cubicBezTo>
                  <a:pt x="134133" y="5535"/>
                  <a:pt x="37460" y="102208"/>
                  <a:pt x="37460" y="257181"/>
                </a:cubicBezTo>
                <a:cubicBezTo>
                  <a:pt x="37460" y="279320"/>
                  <a:pt x="40411" y="301459"/>
                  <a:pt x="43363" y="324336"/>
                </a:cubicBezTo>
                <a:cubicBezTo>
                  <a:pt x="52219" y="387063"/>
                  <a:pt x="61074" y="452742"/>
                  <a:pt x="8679" y="522849"/>
                </a:cubicBezTo>
                <a:cubicBezTo>
                  <a:pt x="6465" y="525801"/>
                  <a:pt x="4989" y="529491"/>
                  <a:pt x="5727" y="533181"/>
                </a:cubicBezTo>
                <a:cubicBezTo>
                  <a:pt x="6465" y="536871"/>
                  <a:pt x="8679" y="540561"/>
                  <a:pt x="11631" y="542774"/>
                </a:cubicBezTo>
                <a:cubicBezTo>
                  <a:pt x="13845" y="544250"/>
                  <a:pt x="70668" y="581149"/>
                  <a:pt x="199074" y="595170"/>
                </a:cubicBezTo>
                <a:cubicBezTo>
                  <a:pt x="231545" y="634282"/>
                  <a:pt x="269181" y="656421"/>
                  <a:pt x="305341" y="656421"/>
                </a:cubicBezTo>
                <a:cubicBezTo>
                  <a:pt x="341501" y="656421"/>
                  <a:pt x="379138" y="635020"/>
                  <a:pt x="412347" y="595170"/>
                </a:cubicBezTo>
                <a:cubicBezTo>
                  <a:pt x="541491" y="581149"/>
                  <a:pt x="601266" y="544250"/>
                  <a:pt x="603480" y="542774"/>
                </a:cubicBezTo>
                <a:cubicBezTo>
                  <a:pt x="607170" y="540561"/>
                  <a:pt x="608646" y="536871"/>
                  <a:pt x="609384" y="533181"/>
                </a:cubicBezTo>
                <a:cubicBezTo>
                  <a:pt x="610122" y="529491"/>
                  <a:pt x="609384" y="525063"/>
                  <a:pt x="606432" y="522111"/>
                </a:cubicBezTo>
                <a:cubicBezTo>
                  <a:pt x="553298" y="454218"/>
                  <a:pt x="560678" y="396657"/>
                  <a:pt x="568057" y="335406"/>
                </a:cubicBezTo>
                <a:cubicBezTo>
                  <a:pt x="571009" y="313267"/>
                  <a:pt x="573961" y="291128"/>
                  <a:pt x="573961" y="267513"/>
                </a:cubicBezTo>
                <a:cubicBezTo>
                  <a:pt x="573961" y="175267"/>
                  <a:pt x="532635" y="66786"/>
                  <a:pt x="416036" y="63096"/>
                </a:cubicBezTo>
                <a:cubicBezTo>
                  <a:pt x="369545" y="15866"/>
                  <a:pt x="321577" y="5535"/>
                  <a:pt x="289106" y="5535"/>
                </a:cubicBezTo>
                <a:close/>
                <a:moveTo>
                  <a:pt x="404229" y="223235"/>
                </a:moveTo>
                <a:cubicBezTo>
                  <a:pt x="424892" y="245374"/>
                  <a:pt x="463266" y="297032"/>
                  <a:pt x="463266" y="378208"/>
                </a:cubicBezTo>
                <a:cubicBezTo>
                  <a:pt x="463266" y="486689"/>
                  <a:pt x="395373" y="573769"/>
                  <a:pt x="395373" y="574507"/>
                </a:cubicBezTo>
                <a:cubicBezTo>
                  <a:pt x="395373" y="574507"/>
                  <a:pt x="395373" y="574507"/>
                  <a:pt x="395373" y="575245"/>
                </a:cubicBezTo>
                <a:cubicBezTo>
                  <a:pt x="367330" y="609929"/>
                  <a:pt x="336336" y="629854"/>
                  <a:pt x="307555" y="629854"/>
                </a:cubicBezTo>
                <a:cubicBezTo>
                  <a:pt x="278774" y="629854"/>
                  <a:pt x="247780" y="610667"/>
                  <a:pt x="219737" y="575245"/>
                </a:cubicBezTo>
                <a:cubicBezTo>
                  <a:pt x="219737" y="575245"/>
                  <a:pt x="219737" y="575245"/>
                  <a:pt x="218999" y="574507"/>
                </a:cubicBezTo>
                <a:cubicBezTo>
                  <a:pt x="218261" y="573769"/>
                  <a:pt x="151844" y="510304"/>
                  <a:pt x="151844" y="417320"/>
                </a:cubicBezTo>
                <a:cubicBezTo>
                  <a:pt x="151844" y="346475"/>
                  <a:pt x="212357" y="331716"/>
                  <a:pt x="266229" y="318433"/>
                </a:cubicBezTo>
                <a:cubicBezTo>
                  <a:pt x="277299" y="315481"/>
                  <a:pt x="287630" y="313267"/>
                  <a:pt x="297223" y="310315"/>
                </a:cubicBezTo>
                <a:cubicBezTo>
                  <a:pt x="360689" y="290390"/>
                  <a:pt x="390945" y="248326"/>
                  <a:pt x="404229" y="223235"/>
                </a:cubicBezTo>
                <a:close/>
                <a:moveTo>
                  <a:pt x="229331" y="373780"/>
                </a:moveTo>
                <a:cubicBezTo>
                  <a:pt x="217523" y="373780"/>
                  <a:pt x="207930" y="383374"/>
                  <a:pt x="207930" y="395181"/>
                </a:cubicBezTo>
                <a:cubicBezTo>
                  <a:pt x="207930" y="406989"/>
                  <a:pt x="217523" y="416582"/>
                  <a:pt x="229331" y="416582"/>
                </a:cubicBezTo>
                <a:cubicBezTo>
                  <a:pt x="241138" y="416582"/>
                  <a:pt x="250732" y="406989"/>
                  <a:pt x="250732" y="395181"/>
                </a:cubicBezTo>
                <a:cubicBezTo>
                  <a:pt x="249994" y="383374"/>
                  <a:pt x="241138" y="373780"/>
                  <a:pt x="229331" y="373780"/>
                </a:cubicBezTo>
                <a:close/>
                <a:moveTo>
                  <a:pt x="385042" y="373780"/>
                </a:moveTo>
                <a:cubicBezTo>
                  <a:pt x="373234" y="373780"/>
                  <a:pt x="363640" y="383374"/>
                  <a:pt x="363640" y="395181"/>
                </a:cubicBezTo>
                <a:cubicBezTo>
                  <a:pt x="363640" y="406989"/>
                  <a:pt x="373234" y="416582"/>
                  <a:pt x="385042" y="416582"/>
                </a:cubicBezTo>
                <a:cubicBezTo>
                  <a:pt x="396849" y="416582"/>
                  <a:pt x="406443" y="406989"/>
                  <a:pt x="406443" y="395181"/>
                </a:cubicBezTo>
                <a:cubicBezTo>
                  <a:pt x="406443" y="383374"/>
                  <a:pt x="396849" y="373780"/>
                  <a:pt x="385042" y="37378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2" name="Grupo 67" title="icono de candado">
            <a:extLst>
              <a:ext uri="{FF2B5EF4-FFF2-40B4-BE49-F238E27FC236}">
                <a16:creationId xmlns:a16="http://schemas.microsoft.com/office/drawing/2014/main" id="{AB0C536C-05B9-3246-8585-42F7407DB0F5}"/>
              </a:ext>
            </a:extLst>
          </p:cNvPr>
          <p:cNvGrpSpPr>
            <a:grpSpLocks/>
          </p:cNvGrpSpPr>
          <p:nvPr/>
        </p:nvGrpSpPr>
        <p:grpSpPr bwMode="auto">
          <a:xfrm>
            <a:off x="9438369" y="3941400"/>
            <a:ext cx="415672" cy="580239"/>
            <a:chOff x="2700513" y="4675360"/>
            <a:chExt cx="464919" cy="649411"/>
          </a:xfrm>
        </p:grpSpPr>
        <p:sp>
          <p:nvSpPr>
            <p:cNvPr id="333" name="Forma libre: Forma 28">
              <a:extLst>
                <a:ext uri="{FF2B5EF4-FFF2-40B4-BE49-F238E27FC236}">
                  <a16:creationId xmlns:a16="http://schemas.microsoft.com/office/drawing/2014/main" id="{1399577A-3C8E-134D-92D0-5188FEB09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513" y="4675360"/>
              <a:ext cx="464919" cy="649411"/>
            </a:xfrm>
            <a:custGeom>
              <a:avLst/>
              <a:gdLst>
                <a:gd name="T0" fmla="*/ 5535 w 464919"/>
                <a:gd name="T1" fmla="*/ 651256 h 649410"/>
                <a:gd name="T2" fmla="*/ 5535 w 464919"/>
                <a:gd name="T3" fmla="*/ 252016 h 649410"/>
                <a:gd name="T4" fmla="*/ 63834 w 464919"/>
                <a:gd name="T5" fmla="*/ 252016 h 649410"/>
                <a:gd name="T6" fmla="*/ 63834 w 464919"/>
                <a:gd name="T7" fmla="*/ 176743 h 649410"/>
                <a:gd name="T8" fmla="*/ 235042 w 464919"/>
                <a:gd name="T9" fmla="*/ 5535 h 649410"/>
                <a:gd name="T10" fmla="*/ 406251 w 464919"/>
                <a:gd name="T11" fmla="*/ 176743 h 649410"/>
                <a:gd name="T12" fmla="*/ 406251 w 464919"/>
                <a:gd name="T13" fmla="*/ 201834 h 649410"/>
                <a:gd name="T14" fmla="*/ 365662 w 464919"/>
                <a:gd name="T15" fmla="*/ 201834 h 649410"/>
                <a:gd name="T16" fmla="*/ 365662 w 464919"/>
                <a:gd name="T17" fmla="*/ 176743 h 649410"/>
                <a:gd name="T18" fmla="*/ 235042 w 464919"/>
                <a:gd name="T19" fmla="*/ 46123 h 649410"/>
                <a:gd name="T20" fmla="*/ 104422 w 464919"/>
                <a:gd name="T21" fmla="*/ 176743 h 649410"/>
                <a:gd name="T22" fmla="*/ 104422 w 464919"/>
                <a:gd name="T23" fmla="*/ 252016 h 649410"/>
                <a:gd name="T24" fmla="*/ 463074 w 464919"/>
                <a:gd name="T25" fmla="*/ 252016 h 649410"/>
                <a:gd name="T26" fmla="*/ 463074 w 464919"/>
                <a:gd name="T27" fmla="*/ 651256 h 649410"/>
                <a:gd name="T28" fmla="*/ 5535 w 464919"/>
                <a:gd name="T29" fmla="*/ 651256 h 649410"/>
                <a:gd name="T30" fmla="*/ 423224 w 464919"/>
                <a:gd name="T31" fmla="*/ 611406 h 649410"/>
                <a:gd name="T32" fmla="*/ 423224 w 464919"/>
                <a:gd name="T33" fmla="*/ 292604 h 649410"/>
                <a:gd name="T34" fmla="*/ 46123 w 464919"/>
                <a:gd name="T35" fmla="*/ 292604 h 649410"/>
                <a:gd name="T36" fmla="*/ 46123 w 464919"/>
                <a:gd name="T37" fmla="*/ 610668 h 649410"/>
                <a:gd name="T38" fmla="*/ 423224 w 464919"/>
                <a:gd name="T39" fmla="*/ 610668 h 649410"/>
                <a:gd name="T40" fmla="*/ 423224 w 464919"/>
                <a:gd name="T41" fmla="*/ 611406 h 6494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4919" h="649410">
                  <a:moveTo>
                    <a:pt x="5535" y="651255"/>
                  </a:moveTo>
                  <a:lnTo>
                    <a:pt x="5535" y="252016"/>
                  </a:lnTo>
                  <a:lnTo>
                    <a:pt x="63834" y="252016"/>
                  </a:lnTo>
                  <a:lnTo>
                    <a:pt x="63834" y="176743"/>
                  </a:lnTo>
                  <a:cubicBezTo>
                    <a:pt x="63834" y="82283"/>
                    <a:pt x="140583" y="5535"/>
                    <a:pt x="235042" y="5535"/>
                  </a:cubicBezTo>
                  <a:cubicBezTo>
                    <a:pt x="329502" y="5535"/>
                    <a:pt x="406251" y="82283"/>
                    <a:pt x="406251" y="176743"/>
                  </a:cubicBezTo>
                  <a:lnTo>
                    <a:pt x="406251" y="201834"/>
                  </a:lnTo>
                  <a:lnTo>
                    <a:pt x="365662" y="201834"/>
                  </a:lnTo>
                  <a:lnTo>
                    <a:pt x="365662" y="176743"/>
                  </a:lnTo>
                  <a:cubicBezTo>
                    <a:pt x="365662" y="104422"/>
                    <a:pt x="307363" y="46123"/>
                    <a:pt x="235042" y="46123"/>
                  </a:cubicBezTo>
                  <a:cubicBezTo>
                    <a:pt x="162722" y="46123"/>
                    <a:pt x="104422" y="104422"/>
                    <a:pt x="104422" y="176743"/>
                  </a:cubicBezTo>
                  <a:lnTo>
                    <a:pt x="104422" y="252016"/>
                  </a:lnTo>
                  <a:lnTo>
                    <a:pt x="463074" y="252016"/>
                  </a:lnTo>
                  <a:lnTo>
                    <a:pt x="463074" y="651255"/>
                  </a:lnTo>
                  <a:lnTo>
                    <a:pt x="5535" y="651255"/>
                  </a:lnTo>
                  <a:close/>
                  <a:moveTo>
                    <a:pt x="423224" y="611405"/>
                  </a:moveTo>
                  <a:lnTo>
                    <a:pt x="423224" y="292604"/>
                  </a:lnTo>
                  <a:lnTo>
                    <a:pt x="46123" y="292604"/>
                  </a:lnTo>
                  <a:lnTo>
                    <a:pt x="46123" y="610667"/>
                  </a:lnTo>
                  <a:lnTo>
                    <a:pt x="423224" y="610667"/>
                  </a:lnTo>
                  <a:lnTo>
                    <a:pt x="423224" y="6114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4" name="Forma libre: Forma 29">
              <a:extLst>
                <a:ext uri="{FF2B5EF4-FFF2-40B4-BE49-F238E27FC236}">
                  <a16:creationId xmlns:a16="http://schemas.microsoft.com/office/drawing/2014/main" id="{46DD04F0-590D-1648-BFD4-9C5E49C0F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694" y="5024418"/>
              <a:ext cx="88556" cy="199251"/>
            </a:xfrm>
            <a:custGeom>
              <a:avLst/>
              <a:gdLst>
                <a:gd name="T0" fmla="*/ 26936 w 88556"/>
                <a:gd name="T1" fmla="*/ 200358 h 199251"/>
                <a:gd name="T2" fmla="*/ 26936 w 88556"/>
                <a:gd name="T3" fmla="*/ 83021 h 199251"/>
                <a:gd name="T4" fmla="*/ 5535 w 88556"/>
                <a:gd name="T5" fmla="*/ 46861 h 199251"/>
                <a:gd name="T6" fmla="*/ 46861 w 88556"/>
                <a:gd name="T7" fmla="*/ 5535 h 199251"/>
                <a:gd name="T8" fmla="*/ 88187 w 88556"/>
                <a:gd name="T9" fmla="*/ 46861 h 199251"/>
                <a:gd name="T10" fmla="*/ 66786 w 88556"/>
                <a:gd name="T11" fmla="*/ 83021 h 199251"/>
                <a:gd name="T12" fmla="*/ 66786 w 88556"/>
                <a:gd name="T13" fmla="*/ 200358 h 199251"/>
                <a:gd name="T14" fmla="*/ 26936 w 88556"/>
                <a:gd name="T15" fmla="*/ 200358 h 1992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8556" h="199251">
                  <a:moveTo>
                    <a:pt x="26936" y="200358"/>
                  </a:moveTo>
                  <a:lnTo>
                    <a:pt x="26936" y="83021"/>
                  </a:lnTo>
                  <a:cubicBezTo>
                    <a:pt x="13652" y="75642"/>
                    <a:pt x="5535" y="61620"/>
                    <a:pt x="5535" y="46861"/>
                  </a:cubicBezTo>
                  <a:cubicBezTo>
                    <a:pt x="5535" y="23984"/>
                    <a:pt x="23984" y="5535"/>
                    <a:pt x="46861" y="5535"/>
                  </a:cubicBezTo>
                  <a:cubicBezTo>
                    <a:pt x="69738" y="5535"/>
                    <a:pt x="88187" y="23984"/>
                    <a:pt x="88187" y="46861"/>
                  </a:cubicBezTo>
                  <a:cubicBezTo>
                    <a:pt x="88187" y="61620"/>
                    <a:pt x="80069" y="75642"/>
                    <a:pt x="66786" y="83021"/>
                  </a:cubicBezTo>
                  <a:lnTo>
                    <a:pt x="66786" y="200358"/>
                  </a:lnTo>
                  <a:lnTo>
                    <a:pt x="26936" y="2003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5" name="Forma libre: Forma 31" title="icono de nave espacial">
            <a:extLst>
              <a:ext uri="{FF2B5EF4-FFF2-40B4-BE49-F238E27FC236}">
                <a16:creationId xmlns:a16="http://schemas.microsoft.com/office/drawing/2014/main" id="{4E9C8F17-C2F1-A644-8EBD-67758DB2F1C4}"/>
              </a:ext>
            </a:extLst>
          </p:cNvPr>
          <p:cNvSpPr>
            <a:spLocks/>
          </p:cNvSpPr>
          <p:nvPr/>
        </p:nvSpPr>
        <p:spPr bwMode="auto">
          <a:xfrm rot="5212377">
            <a:off x="7684433" y="4340938"/>
            <a:ext cx="384175" cy="863600"/>
          </a:xfrm>
          <a:custGeom>
            <a:avLst/>
            <a:gdLst/>
            <a:ahLst/>
            <a:cxnLst/>
            <a:rect l="0" t="0" r="r" b="b"/>
            <a:pathLst>
              <a:path w="383742" h="863421">
                <a:moveTo>
                  <a:pt x="193716" y="5535"/>
                </a:moveTo>
                <a:lnTo>
                  <a:pt x="184861" y="15128"/>
                </a:lnTo>
                <a:cubicBezTo>
                  <a:pt x="184861" y="15128"/>
                  <a:pt x="121396" y="80069"/>
                  <a:pt x="90401" y="173053"/>
                </a:cubicBezTo>
                <a:cubicBezTo>
                  <a:pt x="80069" y="202572"/>
                  <a:pt x="74166" y="236518"/>
                  <a:pt x="74166" y="272679"/>
                </a:cubicBezTo>
                <a:cubicBezTo>
                  <a:pt x="74166" y="316957"/>
                  <a:pt x="79331" y="384850"/>
                  <a:pt x="85235" y="447577"/>
                </a:cubicBezTo>
                <a:lnTo>
                  <a:pt x="5535" y="526539"/>
                </a:lnTo>
                <a:lnTo>
                  <a:pt x="16604" y="647566"/>
                </a:lnTo>
                <a:lnTo>
                  <a:pt x="99994" y="597384"/>
                </a:lnTo>
                <a:cubicBezTo>
                  <a:pt x="99994" y="598122"/>
                  <a:pt x="100733" y="604026"/>
                  <a:pt x="100733" y="604026"/>
                </a:cubicBezTo>
                <a:lnTo>
                  <a:pt x="100733" y="606240"/>
                </a:lnTo>
                <a:lnTo>
                  <a:pt x="101470" y="608453"/>
                </a:lnTo>
                <a:cubicBezTo>
                  <a:pt x="101470" y="608453"/>
                  <a:pt x="103684" y="612143"/>
                  <a:pt x="106636" y="615095"/>
                </a:cubicBezTo>
                <a:cubicBezTo>
                  <a:pt x="108112" y="615833"/>
                  <a:pt x="109588" y="617309"/>
                  <a:pt x="111064" y="618047"/>
                </a:cubicBezTo>
                <a:lnTo>
                  <a:pt x="123609" y="668967"/>
                </a:lnTo>
                <a:cubicBezTo>
                  <a:pt x="123609" y="668967"/>
                  <a:pt x="124347" y="671181"/>
                  <a:pt x="125085" y="672657"/>
                </a:cubicBezTo>
                <a:cubicBezTo>
                  <a:pt x="125823" y="674133"/>
                  <a:pt x="127299" y="674870"/>
                  <a:pt x="128037" y="676346"/>
                </a:cubicBezTo>
                <a:cubicBezTo>
                  <a:pt x="130989" y="678560"/>
                  <a:pt x="133941" y="680775"/>
                  <a:pt x="139107" y="682988"/>
                </a:cubicBezTo>
                <a:cubicBezTo>
                  <a:pt x="148700" y="686678"/>
                  <a:pt x="164198" y="689630"/>
                  <a:pt x="191502" y="689630"/>
                </a:cubicBezTo>
                <a:cubicBezTo>
                  <a:pt x="218807" y="689630"/>
                  <a:pt x="234304" y="687416"/>
                  <a:pt x="243898" y="682988"/>
                </a:cubicBezTo>
                <a:cubicBezTo>
                  <a:pt x="249064" y="680775"/>
                  <a:pt x="252016" y="678560"/>
                  <a:pt x="254967" y="676346"/>
                </a:cubicBezTo>
                <a:cubicBezTo>
                  <a:pt x="256443" y="674870"/>
                  <a:pt x="257181" y="674133"/>
                  <a:pt x="257919" y="672657"/>
                </a:cubicBezTo>
                <a:cubicBezTo>
                  <a:pt x="258657" y="671181"/>
                  <a:pt x="259395" y="668967"/>
                  <a:pt x="259395" y="668967"/>
                </a:cubicBezTo>
                <a:lnTo>
                  <a:pt x="272679" y="618047"/>
                </a:lnTo>
                <a:cubicBezTo>
                  <a:pt x="274155" y="617309"/>
                  <a:pt x="275630" y="615833"/>
                  <a:pt x="277106" y="615095"/>
                </a:cubicBezTo>
                <a:cubicBezTo>
                  <a:pt x="280058" y="612143"/>
                  <a:pt x="282272" y="608453"/>
                  <a:pt x="282272" y="608453"/>
                </a:cubicBezTo>
                <a:lnTo>
                  <a:pt x="283010" y="606240"/>
                </a:lnTo>
                <a:lnTo>
                  <a:pt x="283010" y="604026"/>
                </a:lnTo>
                <a:cubicBezTo>
                  <a:pt x="283010" y="604026"/>
                  <a:pt x="283748" y="598860"/>
                  <a:pt x="283748" y="597384"/>
                </a:cubicBezTo>
                <a:lnTo>
                  <a:pt x="366401" y="646828"/>
                </a:lnTo>
                <a:lnTo>
                  <a:pt x="378208" y="525802"/>
                </a:lnTo>
                <a:lnTo>
                  <a:pt x="299245" y="446839"/>
                </a:lnTo>
                <a:cubicBezTo>
                  <a:pt x="305149" y="383374"/>
                  <a:pt x="310315" y="315481"/>
                  <a:pt x="310315" y="271941"/>
                </a:cubicBezTo>
                <a:cubicBezTo>
                  <a:pt x="310315" y="235780"/>
                  <a:pt x="303673" y="202572"/>
                  <a:pt x="293342" y="173053"/>
                </a:cubicBezTo>
                <a:cubicBezTo>
                  <a:pt x="262347" y="80807"/>
                  <a:pt x="198882" y="15128"/>
                  <a:pt x="198882" y="15128"/>
                </a:cubicBezTo>
                <a:lnTo>
                  <a:pt x="193716" y="5535"/>
                </a:lnTo>
                <a:close/>
                <a:moveTo>
                  <a:pt x="193716" y="43171"/>
                </a:moveTo>
                <a:cubicBezTo>
                  <a:pt x="206262" y="57192"/>
                  <a:pt x="248326" y="106636"/>
                  <a:pt x="273417" y="181171"/>
                </a:cubicBezTo>
                <a:cubicBezTo>
                  <a:pt x="283010" y="209214"/>
                  <a:pt x="288914" y="239470"/>
                  <a:pt x="288914" y="272679"/>
                </a:cubicBezTo>
                <a:cubicBezTo>
                  <a:pt x="288914" y="315481"/>
                  <a:pt x="283748" y="384850"/>
                  <a:pt x="277106" y="448315"/>
                </a:cubicBezTo>
                <a:cubicBezTo>
                  <a:pt x="277106" y="449791"/>
                  <a:pt x="277106" y="450529"/>
                  <a:pt x="277106" y="452005"/>
                </a:cubicBezTo>
                <a:cubicBezTo>
                  <a:pt x="270465" y="526539"/>
                  <a:pt x="262347" y="592956"/>
                  <a:pt x="262347" y="597384"/>
                </a:cubicBezTo>
                <a:cubicBezTo>
                  <a:pt x="260871" y="598122"/>
                  <a:pt x="259395" y="599598"/>
                  <a:pt x="255706" y="601812"/>
                </a:cubicBezTo>
                <a:cubicBezTo>
                  <a:pt x="246850" y="605502"/>
                  <a:pt x="228401" y="609929"/>
                  <a:pt x="194454" y="609929"/>
                </a:cubicBezTo>
                <a:cubicBezTo>
                  <a:pt x="160508" y="609929"/>
                  <a:pt x="141321" y="605502"/>
                  <a:pt x="132465" y="601812"/>
                </a:cubicBezTo>
                <a:cubicBezTo>
                  <a:pt x="128775" y="600336"/>
                  <a:pt x="126561" y="598860"/>
                  <a:pt x="125823" y="597384"/>
                </a:cubicBezTo>
                <a:cubicBezTo>
                  <a:pt x="125085" y="592956"/>
                  <a:pt x="117706" y="528015"/>
                  <a:pt x="111064" y="453480"/>
                </a:cubicBezTo>
                <a:cubicBezTo>
                  <a:pt x="111064" y="452005"/>
                  <a:pt x="111064" y="450529"/>
                  <a:pt x="110326" y="448315"/>
                </a:cubicBezTo>
                <a:cubicBezTo>
                  <a:pt x="104422" y="384850"/>
                  <a:pt x="99257" y="316219"/>
                  <a:pt x="99257" y="272679"/>
                </a:cubicBezTo>
                <a:cubicBezTo>
                  <a:pt x="99257" y="239470"/>
                  <a:pt x="105160" y="209214"/>
                  <a:pt x="114754" y="181171"/>
                </a:cubicBezTo>
                <a:cubicBezTo>
                  <a:pt x="139107" y="106636"/>
                  <a:pt x="181171" y="57192"/>
                  <a:pt x="193716" y="43171"/>
                </a:cubicBezTo>
                <a:close/>
                <a:moveTo>
                  <a:pt x="150176" y="224711"/>
                </a:moveTo>
                <a:cubicBezTo>
                  <a:pt x="125823" y="249064"/>
                  <a:pt x="125823" y="288176"/>
                  <a:pt x="150176" y="311791"/>
                </a:cubicBezTo>
                <a:cubicBezTo>
                  <a:pt x="174529" y="336144"/>
                  <a:pt x="213641" y="336144"/>
                  <a:pt x="237256" y="311791"/>
                </a:cubicBezTo>
                <a:cubicBezTo>
                  <a:pt x="261609" y="287438"/>
                  <a:pt x="261609" y="248326"/>
                  <a:pt x="237256" y="224711"/>
                </a:cubicBezTo>
                <a:cubicBezTo>
                  <a:pt x="213641" y="200358"/>
                  <a:pt x="173791" y="200358"/>
                  <a:pt x="150176" y="224711"/>
                </a:cubicBezTo>
                <a:close/>
                <a:moveTo>
                  <a:pt x="167150" y="242422"/>
                </a:moveTo>
                <a:cubicBezTo>
                  <a:pt x="181909" y="227663"/>
                  <a:pt x="204786" y="227663"/>
                  <a:pt x="219545" y="242422"/>
                </a:cubicBezTo>
                <a:cubicBezTo>
                  <a:pt x="234304" y="257181"/>
                  <a:pt x="234304" y="280058"/>
                  <a:pt x="219545" y="294818"/>
                </a:cubicBezTo>
                <a:cubicBezTo>
                  <a:pt x="204786" y="309577"/>
                  <a:pt x="181909" y="309577"/>
                  <a:pt x="167150" y="294818"/>
                </a:cubicBezTo>
                <a:cubicBezTo>
                  <a:pt x="152390" y="280058"/>
                  <a:pt x="153128" y="256444"/>
                  <a:pt x="167150" y="242422"/>
                </a:cubicBezTo>
                <a:close/>
                <a:moveTo>
                  <a:pt x="31364" y="535395"/>
                </a:moveTo>
                <a:lnTo>
                  <a:pt x="87449" y="479309"/>
                </a:lnTo>
                <a:cubicBezTo>
                  <a:pt x="91139" y="516208"/>
                  <a:pt x="94829" y="547941"/>
                  <a:pt x="97043" y="570817"/>
                </a:cubicBezTo>
                <a:lnTo>
                  <a:pt x="37267" y="606240"/>
                </a:lnTo>
                <a:lnTo>
                  <a:pt x="31364" y="535395"/>
                </a:lnTo>
                <a:close/>
                <a:moveTo>
                  <a:pt x="140583" y="629117"/>
                </a:moveTo>
                <a:cubicBezTo>
                  <a:pt x="153866" y="632068"/>
                  <a:pt x="170101" y="634282"/>
                  <a:pt x="193716" y="634282"/>
                </a:cubicBezTo>
                <a:cubicBezTo>
                  <a:pt x="217331" y="634282"/>
                  <a:pt x="234304" y="632068"/>
                  <a:pt x="246850" y="629117"/>
                </a:cubicBezTo>
                <a:lnTo>
                  <a:pt x="239470" y="659373"/>
                </a:lnTo>
                <a:cubicBezTo>
                  <a:pt x="239470" y="659373"/>
                  <a:pt x="239470" y="659373"/>
                  <a:pt x="237256" y="660111"/>
                </a:cubicBezTo>
                <a:cubicBezTo>
                  <a:pt x="232091" y="662325"/>
                  <a:pt x="219545" y="665277"/>
                  <a:pt x="193716" y="665277"/>
                </a:cubicBezTo>
                <a:cubicBezTo>
                  <a:pt x="167887" y="665277"/>
                  <a:pt x="155342" y="662325"/>
                  <a:pt x="150176" y="660111"/>
                </a:cubicBezTo>
                <a:cubicBezTo>
                  <a:pt x="148700" y="659373"/>
                  <a:pt x="148700" y="659373"/>
                  <a:pt x="147962" y="659373"/>
                </a:cubicBezTo>
                <a:lnTo>
                  <a:pt x="140583" y="629117"/>
                </a:lnTo>
                <a:close/>
                <a:moveTo>
                  <a:pt x="299984" y="479309"/>
                </a:moveTo>
                <a:lnTo>
                  <a:pt x="356069" y="535395"/>
                </a:lnTo>
                <a:lnTo>
                  <a:pt x="349427" y="606240"/>
                </a:lnTo>
                <a:lnTo>
                  <a:pt x="290390" y="570817"/>
                </a:lnTo>
                <a:cubicBezTo>
                  <a:pt x="292604" y="547941"/>
                  <a:pt x="296294" y="516946"/>
                  <a:pt x="299984" y="479309"/>
                </a:cubicBezTo>
                <a:close/>
                <a:moveTo>
                  <a:pt x="146486" y="703651"/>
                </a:moveTo>
                <a:cubicBezTo>
                  <a:pt x="143535" y="728742"/>
                  <a:pt x="131727" y="743502"/>
                  <a:pt x="131727" y="766378"/>
                </a:cubicBezTo>
                <a:cubicBezTo>
                  <a:pt x="131727" y="778186"/>
                  <a:pt x="135417" y="790731"/>
                  <a:pt x="143535" y="804015"/>
                </a:cubicBezTo>
                <a:cubicBezTo>
                  <a:pt x="151652" y="818036"/>
                  <a:pt x="164935" y="833533"/>
                  <a:pt x="184861" y="853458"/>
                </a:cubicBezTo>
                <a:lnTo>
                  <a:pt x="193716" y="862314"/>
                </a:lnTo>
                <a:lnTo>
                  <a:pt x="202572" y="853458"/>
                </a:lnTo>
                <a:cubicBezTo>
                  <a:pt x="242422" y="813609"/>
                  <a:pt x="255706" y="787041"/>
                  <a:pt x="255706" y="763426"/>
                </a:cubicBezTo>
                <a:cubicBezTo>
                  <a:pt x="255706" y="739812"/>
                  <a:pt x="243898" y="724314"/>
                  <a:pt x="240946" y="703651"/>
                </a:cubicBezTo>
                <a:lnTo>
                  <a:pt x="216593" y="707341"/>
                </a:lnTo>
                <a:cubicBezTo>
                  <a:pt x="221021" y="733908"/>
                  <a:pt x="230615" y="749405"/>
                  <a:pt x="231352" y="764165"/>
                </a:cubicBezTo>
                <a:cubicBezTo>
                  <a:pt x="231352" y="776710"/>
                  <a:pt x="221759" y="795897"/>
                  <a:pt x="194454" y="826154"/>
                </a:cubicBezTo>
                <a:cubicBezTo>
                  <a:pt x="181909" y="812870"/>
                  <a:pt x="170839" y="800325"/>
                  <a:pt x="165674" y="791470"/>
                </a:cubicBezTo>
                <a:cubicBezTo>
                  <a:pt x="159032" y="780400"/>
                  <a:pt x="157556" y="773758"/>
                  <a:pt x="157556" y="767116"/>
                </a:cubicBezTo>
                <a:cubicBezTo>
                  <a:pt x="157556" y="753833"/>
                  <a:pt x="167887" y="737598"/>
                  <a:pt x="171577" y="707341"/>
                </a:cubicBezTo>
                <a:lnTo>
                  <a:pt x="146486" y="703651"/>
                </a:lnTo>
                <a:close/>
                <a:moveTo>
                  <a:pt x="238732" y="661587"/>
                </a:moveTo>
                <a:lnTo>
                  <a:pt x="238732" y="663063"/>
                </a:lnTo>
                <a:cubicBezTo>
                  <a:pt x="237994" y="662325"/>
                  <a:pt x="238732" y="662325"/>
                  <a:pt x="238732" y="66158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6" name="Grupo 69" title="icono de flecha">
            <a:extLst>
              <a:ext uri="{FF2B5EF4-FFF2-40B4-BE49-F238E27FC236}">
                <a16:creationId xmlns:a16="http://schemas.microsoft.com/office/drawing/2014/main" id="{88A064E8-DE19-D44B-93A3-577783A2CF6F}"/>
              </a:ext>
            </a:extLst>
          </p:cNvPr>
          <p:cNvGrpSpPr>
            <a:grpSpLocks/>
          </p:cNvGrpSpPr>
          <p:nvPr/>
        </p:nvGrpSpPr>
        <p:grpSpPr bwMode="auto">
          <a:xfrm>
            <a:off x="2141100" y="4492118"/>
            <a:ext cx="406400" cy="406400"/>
            <a:chOff x="8604984" y="4822953"/>
            <a:chExt cx="405882" cy="405882"/>
          </a:xfrm>
        </p:grpSpPr>
        <p:sp>
          <p:nvSpPr>
            <p:cNvPr id="337" name="Forma libre: Forma 35">
              <a:extLst>
                <a:ext uri="{FF2B5EF4-FFF2-40B4-BE49-F238E27FC236}">
                  <a16:creationId xmlns:a16="http://schemas.microsoft.com/office/drawing/2014/main" id="{0EB99278-B0A5-0648-9026-975D46E55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984" y="482295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4647 w 405881"/>
                <a:gd name="T11" fmla="*/ 364926 h 405881"/>
                <a:gd name="T12" fmla="*/ 363450 w 405881"/>
                <a:gd name="T13" fmla="*/ 364926 h 405881"/>
                <a:gd name="T14" fmla="*/ 363450 w 405881"/>
                <a:gd name="T15" fmla="*/ 42433 h 405881"/>
                <a:gd name="T16" fmla="*/ 44647 w 405881"/>
                <a:gd name="T17" fmla="*/ 42433 h 405881"/>
                <a:gd name="T18" fmla="*/ 44647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4647" y="364925"/>
                  </a:moveTo>
                  <a:lnTo>
                    <a:pt x="363449" y="364925"/>
                  </a:lnTo>
                  <a:lnTo>
                    <a:pt x="363449" y="42433"/>
                  </a:lnTo>
                  <a:lnTo>
                    <a:pt x="44647" y="42433"/>
                  </a:lnTo>
                  <a:lnTo>
                    <a:pt x="44647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8" name="Forma libre: Forma 36">
              <a:extLst>
                <a:ext uri="{FF2B5EF4-FFF2-40B4-BE49-F238E27FC236}">
                  <a16:creationId xmlns:a16="http://schemas.microsoft.com/office/drawing/2014/main" id="{B5E441D7-54AA-1C4C-ABF9-AB90BE791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653" y="4905605"/>
              <a:ext cx="147593" cy="236149"/>
            </a:xfrm>
            <a:custGeom>
              <a:avLst/>
              <a:gdLst>
                <a:gd name="T0" fmla="*/ 31364 w 147593"/>
                <a:gd name="T1" fmla="*/ 237256 h 236149"/>
                <a:gd name="T2" fmla="*/ 5535 w 147593"/>
                <a:gd name="T3" fmla="*/ 211428 h 236149"/>
                <a:gd name="T4" fmla="*/ 95566 w 147593"/>
                <a:gd name="T5" fmla="*/ 121396 h 236149"/>
                <a:gd name="T6" fmla="*/ 5535 w 147593"/>
                <a:gd name="T7" fmla="*/ 31364 h 236149"/>
                <a:gd name="T8" fmla="*/ 32101 w 147593"/>
                <a:gd name="T9" fmla="*/ 5535 h 236149"/>
                <a:gd name="T10" fmla="*/ 147224 w 147593"/>
                <a:gd name="T11" fmla="*/ 121396 h 2361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7593" h="236149">
                  <a:moveTo>
                    <a:pt x="31364" y="237256"/>
                  </a:moveTo>
                  <a:lnTo>
                    <a:pt x="5535" y="211428"/>
                  </a:lnTo>
                  <a:lnTo>
                    <a:pt x="95566" y="121396"/>
                  </a:lnTo>
                  <a:lnTo>
                    <a:pt x="5535" y="31364"/>
                  </a:lnTo>
                  <a:lnTo>
                    <a:pt x="32101" y="5535"/>
                  </a:lnTo>
                  <a:lnTo>
                    <a:pt x="147224" y="121396"/>
                  </a:lnTo>
                  <a:lnTo>
                    <a:pt x="31364" y="2372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39" name="Grupo 61" title="icono de cubo de basura">
            <a:extLst>
              <a:ext uri="{FF2B5EF4-FFF2-40B4-BE49-F238E27FC236}">
                <a16:creationId xmlns:a16="http://schemas.microsoft.com/office/drawing/2014/main" id="{E4B8E558-FA0A-1B46-AA59-EDBB2589B332}"/>
              </a:ext>
            </a:extLst>
          </p:cNvPr>
          <p:cNvGrpSpPr>
            <a:grpSpLocks/>
          </p:cNvGrpSpPr>
          <p:nvPr/>
        </p:nvGrpSpPr>
        <p:grpSpPr bwMode="auto">
          <a:xfrm>
            <a:off x="822691" y="3928700"/>
            <a:ext cx="398462" cy="554038"/>
            <a:chOff x="4776413" y="2428251"/>
            <a:chExt cx="398502" cy="554951"/>
          </a:xfrm>
        </p:grpSpPr>
        <p:sp>
          <p:nvSpPr>
            <p:cNvPr id="340" name="Forma libre: Forma 37">
              <a:extLst>
                <a:ext uri="{FF2B5EF4-FFF2-40B4-BE49-F238E27FC236}">
                  <a16:creationId xmlns:a16="http://schemas.microsoft.com/office/drawing/2014/main" id="{0557435E-6E60-994D-813D-EA0BE6CD9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413" y="2428251"/>
              <a:ext cx="398502" cy="103315"/>
            </a:xfrm>
            <a:custGeom>
              <a:avLst/>
              <a:gdLst>
                <a:gd name="T0" fmla="*/ 309577 w 398502"/>
                <a:gd name="T1" fmla="*/ 71952 h 103315"/>
                <a:gd name="T2" fmla="*/ 274893 w 398502"/>
                <a:gd name="T3" fmla="*/ 5535 h 103315"/>
                <a:gd name="T4" fmla="*/ 130251 w 398502"/>
                <a:gd name="T5" fmla="*/ 5535 h 103315"/>
                <a:gd name="T6" fmla="*/ 94829 w 398502"/>
                <a:gd name="T7" fmla="*/ 71952 h 103315"/>
                <a:gd name="T8" fmla="*/ 5535 w 398502"/>
                <a:gd name="T9" fmla="*/ 71952 h 103315"/>
                <a:gd name="T10" fmla="*/ 5535 w 398502"/>
                <a:gd name="T11" fmla="*/ 101470 h 103315"/>
                <a:gd name="T12" fmla="*/ 399609 w 398502"/>
                <a:gd name="T13" fmla="*/ 101470 h 103315"/>
                <a:gd name="T14" fmla="*/ 399609 w 398502"/>
                <a:gd name="T15" fmla="*/ 71952 h 103315"/>
                <a:gd name="T16" fmla="*/ 309577 w 398502"/>
                <a:gd name="T17" fmla="*/ 71952 h 103315"/>
                <a:gd name="T18" fmla="*/ 147962 w 398502"/>
                <a:gd name="T19" fmla="*/ 35053 h 103315"/>
                <a:gd name="T20" fmla="*/ 257182 w 398502"/>
                <a:gd name="T21" fmla="*/ 35053 h 103315"/>
                <a:gd name="T22" fmla="*/ 276369 w 398502"/>
                <a:gd name="T23" fmla="*/ 71952 h 103315"/>
                <a:gd name="T24" fmla="*/ 128037 w 398502"/>
                <a:gd name="T25" fmla="*/ 71952 h 103315"/>
                <a:gd name="T26" fmla="*/ 147962 w 398502"/>
                <a:gd name="T27" fmla="*/ 35053 h 10331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98502" h="103315">
                  <a:moveTo>
                    <a:pt x="309577" y="71952"/>
                  </a:moveTo>
                  <a:lnTo>
                    <a:pt x="274893" y="5535"/>
                  </a:lnTo>
                  <a:lnTo>
                    <a:pt x="130251" y="5535"/>
                  </a:lnTo>
                  <a:lnTo>
                    <a:pt x="94829" y="71952"/>
                  </a:lnTo>
                  <a:lnTo>
                    <a:pt x="5535" y="71952"/>
                  </a:lnTo>
                  <a:lnTo>
                    <a:pt x="5535" y="101470"/>
                  </a:lnTo>
                  <a:lnTo>
                    <a:pt x="399609" y="101470"/>
                  </a:lnTo>
                  <a:lnTo>
                    <a:pt x="399609" y="71952"/>
                  </a:lnTo>
                  <a:lnTo>
                    <a:pt x="309577" y="71952"/>
                  </a:lnTo>
                  <a:close/>
                  <a:moveTo>
                    <a:pt x="147962" y="35053"/>
                  </a:moveTo>
                  <a:lnTo>
                    <a:pt x="257182" y="35053"/>
                  </a:lnTo>
                  <a:lnTo>
                    <a:pt x="276369" y="71952"/>
                  </a:lnTo>
                  <a:lnTo>
                    <a:pt x="128037" y="71952"/>
                  </a:lnTo>
                  <a:lnTo>
                    <a:pt x="147962" y="35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1" name="Forma libre: Forma 38">
              <a:extLst>
                <a:ext uri="{FF2B5EF4-FFF2-40B4-BE49-F238E27FC236}">
                  <a16:creationId xmlns:a16="http://schemas.microsoft.com/office/drawing/2014/main" id="{9C0B3FD8-9C1F-6A47-B67E-DDEB7B101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456" y="2555574"/>
              <a:ext cx="44278" cy="361604"/>
            </a:xfrm>
            <a:custGeom>
              <a:avLst/>
              <a:gdLst>
                <a:gd name="T0" fmla="*/ 5631 w 44278"/>
                <a:gd name="T1" fmla="*/ 357572 h 361603"/>
                <a:gd name="T2" fmla="*/ 11818 w 44278"/>
                <a:gd name="T3" fmla="*/ 5631 h 361603"/>
                <a:gd name="T4" fmla="*/ 41331 w 44278"/>
                <a:gd name="T5" fmla="*/ 6150 h 361603"/>
                <a:gd name="T6" fmla="*/ 35144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357571"/>
                  </a:moveTo>
                  <a:lnTo>
                    <a:pt x="11818" y="5631"/>
                  </a:lnTo>
                  <a:lnTo>
                    <a:pt x="41331" y="6150"/>
                  </a:lnTo>
                  <a:lnTo>
                    <a:pt x="35144" y="358090"/>
                  </a:lnTo>
                  <a:lnTo>
                    <a:pt x="5631" y="3575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2" name="Forma libre: Forma 39">
              <a:extLst>
                <a:ext uri="{FF2B5EF4-FFF2-40B4-BE49-F238E27FC236}">
                  <a16:creationId xmlns:a16="http://schemas.microsoft.com/office/drawing/2014/main" id="{E158448C-B6F2-214D-B455-8A311C8D8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263" y="2554775"/>
              <a:ext cx="44278" cy="361604"/>
            </a:xfrm>
            <a:custGeom>
              <a:avLst/>
              <a:gdLst>
                <a:gd name="T0" fmla="*/ 5631 w 44278"/>
                <a:gd name="T1" fmla="*/ 6150 h 361603"/>
                <a:gd name="T2" fmla="*/ 35144 w 44278"/>
                <a:gd name="T3" fmla="*/ 5631 h 361603"/>
                <a:gd name="T4" fmla="*/ 41336 w 44278"/>
                <a:gd name="T5" fmla="*/ 357572 h 361603"/>
                <a:gd name="T6" fmla="*/ 11823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6150"/>
                  </a:moveTo>
                  <a:lnTo>
                    <a:pt x="35144" y="5631"/>
                  </a:lnTo>
                  <a:lnTo>
                    <a:pt x="41336" y="357571"/>
                  </a:lnTo>
                  <a:lnTo>
                    <a:pt x="11823" y="358090"/>
                  </a:lnTo>
                  <a:lnTo>
                    <a:pt x="5631" y="61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3" name="Forma libre: Forma 40">
              <a:extLst>
                <a:ext uri="{FF2B5EF4-FFF2-40B4-BE49-F238E27FC236}">
                  <a16:creationId xmlns:a16="http://schemas.microsoft.com/office/drawing/2014/main" id="{D7800E67-A5A8-6049-AA58-830A9ECE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980" y="2555181"/>
              <a:ext cx="346844" cy="428021"/>
            </a:xfrm>
            <a:custGeom>
              <a:avLst/>
              <a:gdLst>
                <a:gd name="T0" fmla="*/ 332454 w 346844"/>
                <a:gd name="T1" fmla="*/ 423963 h 428020"/>
                <a:gd name="T2" fmla="*/ 20294 w 346844"/>
                <a:gd name="T3" fmla="*/ 423963 h 428020"/>
                <a:gd name="T4" fmla="*/ 5535 w 346844"/>
                <a:gd name="T5" fmla="*/ 6273 h 428020"/>
                <a:gd name="T6" fmla="*/ 35053 w 346844"/>
                <a:gd name="T7" fmla="*/ 5535 h 428020"/>
                <a:gd name="T8" fmla="*/ 48337 w 346844"/>
                <a:gd name="T9" fmla="*/ 394444 h 428020"/>
                <a:gd name="T10" fmla="*/ 303673 w 346844"/>
                <a:gd name="T11" fmla="*/ 394444 h 428020"/>
                <a:gd name="T12" fmla="*/ 317695 w 346844"/>
                <a:gd name="T13" fmla="*/ 5535 h 428020"/>
                <a:gd name="T14" fmla="*/ 347213 w 346844"/>
                <a:gd name="T15" fmla="*/ 6273 h 4280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6844" h="428020">
                  <a:moveTo>
                    <a:pt x="332454" y="423962"/>
                  </a:moveTo>
                  <a:lnTo>
                    <a:pt x="20294" y="423962"/>
                  </a:lnTo>
                  <a:lnTo>
                    <a:pt x="5535" y="6273"/>
                  </a:lnTo>
                  <a:lnTo>
                    <a:pt x="35053" y="5535"/>
                  </a:lnTo>
                  <a:lnTo>
                    <a:pt x="48337" y="394443"/>
                  </a:lnTo>
                  <a:lnTo>
                    <a:pt x="303673" y="394443"/>
                  </a:lnTo>
                  <a:lnTo>
                    <a:pt x="317695" y="5535"/>
                  </a:lnTo>
                  <a:lnTo>
                    <a:pt x="347213" y="6273"/>
                  </a:lnTo>
                  <a:lnTo>
                    <a:pt x="332454" y="4239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44" name="Grupo 63" title="icono de dispositivo móvil">
            <a:extLst>
              <a:ext uri="{FF2B5EF4-FFF2-40B4-BE49-F238E27FC236}">
                <a16:creationId xmlns:a16="http://schemas.microsoft.com/office/drawing/2014/main" id="{7E573CCC-3785-814B-9D3A-5FB99B40B4FF}"/>
              </a:ext>
            </a:extLst>
          </p:cNvPr>
          <p:cNvGrpSpPr>
            <a:grpSpLocks/>
          </p:cNvGrpSpPr>
          <p:nvPr/>
        </p:nvGrpSpPr>
        <p:grpSpPr bwMode="auto">
          <a:xfrm>
            <a:off x="6446221" y="3904778"/>
            <a:ext cx="338137" cy="568325"/>
            <a:chOff x="6461929" y="2474005"/>
            <a:chExt cx="339465" cy="568234"/>
          </a:xfrm>
        </p:grpSpPr>
        <p:sp>
          <p:nvSpPr>
            <p:cNvPr id="345" name="Forma libre: Forma 50">
              <a:extLst>
                <a:ext uri="{FF2B5EF4-FFF2-40B4-BE49-F238E27FC236}">
                  <a16:creationId xmlns:a16="http://schemas.microsoft.com/office/drawing/2014/main" id="{40005EA1-E137-934E-8239-F50C306D9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929" y="2474005"/>
              <a:ext cx="339465" cy="568234"/>
            </a:xfrm>
            <a:custGeom>
              <a:avLst/>
              <a:gdLst>
                <a:gd name="T0" fmla="*/ 5535 w 339464"/>
                <a:gd name="T1" fmla="*/ 5535 h 568234"/>
                <a:gd name="T2" fmla="*/ 5535 w 339464"/>
                <a:gd name="T3" fmla="*/ 564914 h 568234"/>
                <a:gd name="T4" fmla="*/ 338359 w 339464"/>
                <a:gd name="T5" fmla="*/ 564914 h 568234"/>
                <a:gd name="T6" fmla="*/ 338359 w 339464"/>
                <a:gd name="T7" fmla="*/ 5535 h 568234"/>
                <a:gd name="T8" fmla="*/ 5535 w 339464"/>
                <a:gd name="T9" fmla="*/ 5535 h 568234"/>
                <a:gd name="T10" fmla="*/ 308840 w 339464"/>
                <a:gd name="T11" fmla="*/ 35053 h 568234"/>
                <a:gd name="T12" fmla="*/ 308840 w 339464"/>
                <a:gd name="T13" fmla="*/ 79331 h 568234"/>
                <a:gd name="T14" fmla="*/ 35053 w 339464"/>
                <a:gd name="T15" fmla="*/ 79331 h 568234"/>
                <a:gd name="T16" fmla="*/ 35053 w 339464"/>
                <a:gd name="T17" fmla="*/ 35053 h 568234"/>
                <a:gd name="T18" fmla="*/ 308840 w 339464"/>
                <a:gd name="T19" fmla="*/ 35053 h 568234"/>
                <a:gd name="T20" fmla="*/ 308840 w 339464"/>
                <a:gd name="T21" fmla="*/ 108850 h 568234"/>
                <a:gd name="T22" fmla="*/ 308840 w 339464"/>
                <a:gd name="T23" fmla="*/ 420272 h 568234"/>
                <a:gd name="T24" fmla="*/ 35053 w 339464"/>
                <a:gd name="T25" fmla="*/ 420272 h 568234"/>
                <a:gd name="T26" fmla="*/ 35053 w 339464"/>
                <a:gd name="T27" fmla="*/ 108850 h 568234"/>
                <a:gd name="T28" fmla="*/ 308840 w 339464"/>
                <a:gd name="T29" fmla="*/ 108850 h 568234"/>
                <a:gd name="T30" fmla="*/ 35053 w 339464"/>
                <a:gd name="T31" fmla="*/ 535395 h 568234"/>
                <a:gd name="T32" fmla="*/ 35053 w 339464"/>
                <a:gd name="T33" fmla="*/ 449791 h 568234"/>
                <a:gd name="T34" fmla="*/ 308840 w 339464"/>
                <a:gd name="T35" fmla="*/ 449791 h 568234"/>
                <a:gd name="T36" fmla="*/ 308840 w 339464"/>
                <a:gd name="T37" fmla="*/ 535395 h 568234"/>
                <a:gd name="T38" fmla="*/ 35053 w 339464"/>
                <a:gd name="T39" fmla="*/ 535395 h 56823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39464" h="568234">
                  <a:moveTo>
                    <a:pt x="5535" y="5535"/>
                  </a:moveTo>
                  <a:lnTo>
                    <a:pt x="5535" y="564914"/>
                  </a:lnTo>
                  <a:lnTo>
                    <a:pt x="338358" y="564914"/>
                  </a:lnTo>
                  <a:lnTo>
                    <a:pt x="338358" y="5535"/>
                  </a:lnTo>
                  <a:lnTo>
                    <a:pt x="5535" y="5535"/>
                  </a:lnTo>
                  <a:close/>
                  <a:moveTo>
                    <a:pt x="308839" y="35053"/>
                  </a:moveTo>
                  <a:lnTo>
                    <a:pt x="308839" y="79331"/>
                  </a:lnTo>
                  <a:lnTo>
                    <a:pt x="35053" y="79331"/>
                  </a:lnTo>
                  <a:lnTo>
                    <a:pt x="35053" y="35053"/>
                  </a:lnTo>
                  <a:lnTo>
                    <a:pt x="308839" y="35053"/>
                  </a:lnTo>
                  <a:close/>
                  <a:moveTo>
                    <a:pt x="308839" y="108850"/>
                  </a:moveTo>
                  <a:lnTo>
                    <a:pt x="308839" y="420272"/>
                  </a:lnTo>
                  <a:lnTo>
                    <a:pt x="35053" y="420272"/>
                  </a:lnTo>
                  <a:lnTo>
                    <a:pt x="35053" y="108850"/>
                  </a:lnTo>
                  <a:lnTo>
                    <a:pt x="308839" y="108850"/>
                  </a:lnTo>
                  <a:close/>
                  <a:moveTo>
                    <a:pt x="35053" y="535395"/>
                  </a:moveTo>
                  <a:lnTo>
                    <a:pt x="35053" y="449791"/>
                  </a:lnTo>
                  <a:lnTo>
                    <a:pt x="308839" y="449791"/>
                  </a:lnTo>
                  <a:lnTo>
                    <a:pt x="308839" y="535395"/>
                  </a:lnTo>
                  <a:lnTo>
                    <a:pt x="35053" y="5353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6" name="Forma libre: Forma 51">
              <a:extLst>
                <a:ext uri="{FF2B5EF4-FFF2-40B4-BE49-F238E27FC236}">
                  <a16:creationId xmlns:a16="http://schemas.microsoft.com/office/drawing/2014/main" id="{7314DE54-1E05-E741-B3A2-100E0ABB8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998" y="2936895"/>
              <a:ext cx="44278" cy="44278"/>
            </a:xfrm>
            <a:custGeom>
              <a:avLst/>
              <a:gdLst>
                <a:gd name="T0" fmla="*/ 10700 w 44278"/>
                <a:gd name="T1" fmla="*/ 10516 h 44278"/>
                <a:gd name="T2" fmla="*/ 5535 w 44278"/>
                <a:gd name="T3" fmla="*/ 23799 h 44278"/>
                <a:gd name="T4" fmla="*/ 6273 w 44278"/>
                <a:gd name="T5" fmla="*/ 27489 h 44278"/>
                <a:gd name="T6" fmla="*/ 7010 w 44278"/>
                <a:gd name="T7" fmla="*/ 31179 h 44278"/>
                <a:gd name="T8" fmla="*/ 8486 w 44278"/>
                <a:gd name="T9" fmla="*/ 34131 h 44278"/>
                <a:gd name="T10" fmla="*/ 10700 w 44278"/>
                <a:gd name="T11" fmla="*/ 37083 h 44278"/>
                <a:gd name="T12" fmla="*/ 23984 w 44278"/>
                <a:gd name="T13" fmla="*/ 42249 h 44278"/>
                <a:gd name="T14" fmla="*/ 37267 w 44278"/>
                <a:gd name="T15" fmla="*/ 37083 h 44278"/>
                <a:gd name="T16" fmla="*/ 39481 w 44278"/>
                <a:gd name="T17" fmla="*/ 34131 h 44278"/>
                <a:gd name="T18" fmla="*/ 40957 w 44278"/>
                <a:gd name="T19" fmla="*/ 31179 h 44278"/>
                <a:gd name="T20" fmla="*/ 41695 w 44278"/>
                <a:gd name="T21" fmla="*/ 27489 h 44278"/>
                <a:gd name="T22" fmla="*/ 41695 w 44278"/>
                <a:gd name="T23" fmla="*/ 23799 h 44278"/>
                <a:gd name="T24" fmla="*/ 36529 w 44278"/>
                <a:gd name="T25" fmla="*/ 10516 h 44278"/>
                <a:gd name="T26" fmla="*/ 10700 w 44278"/>
                <a:gd name="T27" fmla="*/ 10516 h 442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4278" h="44278">
                  <a:moveTo>
                    <a:pt x="10700" y="10516"/>
                  </a:moveTo>
                  <a:cubicBezTo>
                    <a:pt x="7010" y="14206"/>
                    <a:pt x="5535" y="18634"/>
                    <a:pt x="5535" y="23799"/>
                  </a:cubicBezTo>
                  <a:cubicBezTo>
                    <a:pt x="5535" y="25275"/>
                    <a:pt x="5535" y="26013"/>
                    <a:pt x="6273" y="27489"/>
                  </a:cubicBezTo>
                  <a:cubicBezTo>
                    <a:pt x="6273" y="28965"/>
                    <a:pt x="7010" y="29703"/>
                    <a:pt x="7010" y="31179"/>
                  </a:cubicBezTo>
                  <a:cubicBezTo>
                    <a:pt x="7749" y="32655"/>
                    <a:pt x="7749" y="33393"/>
                    <a:pt x="8486" y="34131"/>
                  </a:cubicBezTo>
                  <a:cubicBezTo>
                    <a:pt x="9225" y="34869"/>
                    <a:pt x="9962" y="36345"/>
                    <a:pt x="10700" y="37083"/>
                  </a:cubicBezTo>
                  <a:cubicBezTo>
                    <a:pt x="14390" y="40773"/>
                    <a:pt x="18818" y="42249"/>
                    <a:pt x="23984" y="42249"/>
                  </a:cubicBezTo>
                  <a:cubicBezTo>
                    <a:pt x="29149" y="42249"/>
                    <a:pt x="33577" y="40035"/>
                    <a:pt x="37267" y="37083"/>
                  </a:cubicBezTo>
                  <a:cubicBezTo>
                    <a:pt x="38005" y="36345"/>
                    <a:pt x="38743" y="35607"/>
                    <a:pt x="39481" y="34131"/>
                  </a:cubicBezTo>
                  <a:cubicBezTo>
                    <a:pt x="40219" y="33393"/>
                    <a:pt x="40957" y="31917"/>
                    <a:pt x="40957" y="31179"/>
                  </a:cubicBezTo>
                  <a:cubicBezTo>
                    <a:pt x="41695" y="30441"/>
                    <a:pt x="41695" y="28965"/>
                    <a:pt x="41695" y="27489"/>
                  </a:cubicBezTo>
                  <a:cubicBezTo>
                    <a:pt x="41695" y="26013"/>
                    <a:pt x="41695" y="25275"/>
                    <a:pt x="41695" y="23799"/>
                  </a:cubicBezTo>
                  <a:cubicBezTo>
                    <a:pt x="41695" y="18634"/>
                    <a:pt x="39481" y="14206"/>
                    <a:pt x="36529" y="10516"/>
                  </a:cubicBezTo>
                  <a:cubicBezTo>
                    <a:pt x="29888" y="3874"/>
                    <a:pt x="17342" y="3874"/>
                    <a:pt x="10700" y="105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169" name="Grupo 168" title="icono de engranaje">
            <a:extLst>
              <a:ext uri="{FF2B5EF4-FFF2-40B4-BE49-F238E27FC236}">
                <a16:creationId xmlns:a16="http://schemas.microsoft.com/office/drawing/2014/main" id="{D062EDD5-DD06-2949-A10E-AFC61D182A5C}"/>
              </a:ext>
            </a:extLst>
          </p:cNvPr>
          <p:cNvGrpSpPr/>
          <p:nvPr/>
        </p:nvGrpSpPr>
        <p:grpSpPr>
          <a:xfrm>
            <a:off x="4945857" y="4465547"/>
            <a:ext cx="568325" cy="566738"/>
            <a:chOff x="4945857" y="4465547"/>
            <a:chExt cx="568325" cy="566738"/>
          </a:xfrm>
        </p:grpSpPr>
        <p:sp>
          <p:nvSpPr>
            <p:cNvPr id="331" name="Forma libre: Forma 20">
              <a:extLst>
                <a:ext uri="{FF2B5EF4-FFF2-40B4-BE49-F238E27FC236}">
                  <a16:creationId xmlns:a16="http://schemas.microsoft.com/office/drawing/2014/main" id="{282E39F4-FDC6-F347-9A6B-5692C8DB6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857" y="4465547"/>
              <a:ext cx="568325" cy="566738"/>
            </a:xfrm>
            <a:custGeom>
              <a:avLst/>
              <a:gdLst/>
              <a:ahLst/>
              <a:cxnLst/>
              <a:rect l="0" t="0" r="r" b="b"/>
              <a:pathLst>
                <a:path w="568234" h="568234">
                  <a:moveTo>
                    <a:pt x="566389" y="311791"/>
                  </a:moveTo>
                  <a:lnTo>
                    <a:pt x="566389" y="260133"/>
                  </a:lnTo>
                  <a:lnTo>
                    <a:pt x="521374" y="260133"/>
                  </a:lnTo>
                  <a:cubicBezTo>
                    <a:pt x="519898" y="246112"/>
                    <a:pt x="516946" y="232829"/>
                    <a:pt x="513256" y="220283"/>
                  </a:cubicBezTo>
                  <a:lnTo>
                    <a:pt x="555320" y="202572"/>
                  </a:lnTo>
                  <a:lnTo>
                    <a:pt x="535395" y="154604"/>
                  </a:lnTo>
                  <a:lnTo>
                    <a:pt x="493331" y="171577"/>
                  </a:lnTo>
                  <a:cubicBezTo>
                    <a:pt x="486689" y="159770"/>
                    <a:pt x="479309" y="147962"/>
                    <a:pt x="470454" y="137631"/>
                  </a:cubicBezTo>
                  <a:lnTo>
                    <a:pt x="502187" y="105898"/>
                  </a:lnTo>
                  <a:lnTo>
                    <a:pt x="466026" y="69738"/>
                  </a:lnTo>
                  <a:lnTo>
                    <a:pt x="434294" y="101470"/>
                  </a:lnTo>
                  <a:cubicBezTo>
                    <a:pt x="423962" y="92615"/>
                    <a:pt x="412155" y="85235"/>
                    <a:pt x="400347" y="78593"/>
                  </a:cubicBezTo>
                  <a:lnTo>
                    <a:pt x="417321" y="36529"/>
                  </a:lnTo>
                  <a:lnTo>
                    <a:pt x="369353" y="16604"/>
                  </a:lnTo>
                  <a:lnTo>
                    <a:pt x="351641" y="58668"/>
                  </a:lnTo>
                  <a:cubicBezTo>
                    <a:pt x="338358" y="54979"/>
                    <a:pt x="325075" y="52027"/>
                    <a:pt x="311791" y="50551"/>
                  </a:cubicBezTo>
                  <a:lnTo>
                    <a:pt x="311791" y="5535"/>
                  </a:lnTo>
                  <a:lnTo>
                    <a:pt x="260133" y="5535"/>
                  </a:lnTo>
                  <a:lnTo>
                    <a:pt x="260133" y="50551"/>
                  </a:lnTo>
                  <a:cubicBezTo>
                    <a:pt x="246112" y="52027"/>
                    <a:pt x="232829" y="54979"/>
                    <a:pt x="220283" y="58668"/>
                  </a:cubicBezTo>
                  <a:lnTo>
                    <a:pt x="202572" y="16604"/>
                  </a:lnTo>
                  <a:lnTo>
                    <a:pt x="154604" y="36529"/>
                  </a:lnTo>
                  <a:lnTo>
                    <a:pt x="171577" y="78593"/>
                  </a:lnTo>
                  <a:cubicBezTo>
                    <a:pt x="159770" y="85235"/>
                    <a:pt x="147963" y="92615"/>
                    <a:pt x="137631" y="101470"/>
                  </a:cubicBezTo>
                  <a:lnTo>
                    <a:pt x="105898" y="69738"/>
                  </a:lnTo>
                  <a:lnTo>
                    <a:pt x="69738" y="105898"/>
                  </a:lnTo>
                  <a:lnTo>
                    <a:pt x="101470" y="137631"/>
                  </a:lnTo>
                  <a:cubicBezTo>
                    <a:pt x="92615" y="147962"/>
                    <a:pt x="85236" y="159770"/>
                    <a:pt x="78594" y="171577"/>
                  </a:cubicBezTo>
                  <a:lnTo>
                    <a:pt x="36529" y="154604"/>
                  </a:lnTo>
                  <a:lnTo>
                    <a:pt x="16604" y="202572"/>
                  </a:lnTo>
                  <a:lnTo>
                    <a:pt x="58668" y="220283"/>
                  </a:lnTo>
                  <a:cubicBezTo>
                    <a:pt x="54979" y="233566"/>
                    <a:pt x="52027" y="246850"/>
                    <a:pt x="50551" y="260133"/>
                  </a:cubicBezTo>
                  <a:lnTo>
                    <a:pt x="5535" y="260133"/>
                  </a:lnTo>
                  <a:lnTo>
                    <a:pt x="5535" y="311791"/>
                  </a:lnTo>
                  <a:lnTo>
                    <a:pt x="50551" y="311791"/>
                  </a:lnTo>
                  <a:cubicBezTo>
                    <a:pt x="52027" y="325812"/>
                    <a:pt x="54979" y="339096"/>
                    <a:pt x="58668" y="351641"/>
                  </a:cubicBezTo>
                  <a:lnTo>
                    <a:pt x="16604" y="369352"/>
                  </a:lnTo>
                  <a:lnTo>
                    <a:pt x="36529" y="417320"/>
                  </a:lnTo>
                  <a:lnTo>
                    <a:pt x="78594" y="400347"/>
                  </a:lnTo>
                  <a:cubicBezTo>
                    <a:pt x="85236" y="412154"/>
                    <a:pt x="92615" y="423962"/>
                    <a:pt x="101470" y="434293"/>
                  </a:cubicBezTo>
                  <a:lnTo>
                    <a:pt x="69738" y="466026"/>
                  </a:lnTo>
                  <a:lnTo>
                    <a:pt x="105898" y="502186"/>
                  </a:lnTo>
                  <a:lnTo>
                    <a:pt x="137631" y="470454"/>
                  </a:lnTo>
                  <a:cubicBezTo>
                    <a:pt x="147963" y="479309"/>
                    <a:pt x="159770" y="486689"/>
                    <a:pt x="171577" y="493331"/>
                  </a:cubicBezTo>
                  <a:lnTo>
                    <a:pt x="154604" y="535395"/>
                  </a:lnTo>
                  <a:lnTo>
                    <a:pt x="202572" y="555320"/>
                  </a:lnTo>
                  <a:lnTo>
                    <a:pt x="220283" y="513256"/>
                  </a:lnTo>
                  <a:cubicBezTo>
                    <a:pt x="233567" y="516946"/>
                    <a:pt x="246850" y="519898"/>
                    <a:pt x="260133" y="521373"/>
                  </a:cubicBezTo>
                  <a:lnTo>
                    <a:pt x="260133" y="566389"/>
                  </a:lnTo>
                  <a:lnTo>
                    <a:pt x="311791" y="566389"/>
                  </a:lnTo>
                  <a:lnTo>
                    <a:pt x="311791" y="521373"/>
                  </a:lnTo>
                  <a:cubicBezTo>
                    <a:pt x="325812" y="519898"/>
                    <a:pt x="339096" y="516946"/>
                    <a:pt x="351641" y="513256"/>
                  </a:cubicBezTo>
                  <a:lnTo>
                    <a:pt x="369353" y="555320"/>
                  </a:lnTo>
                  <a:lnTo>
                    <a:pt x="417321" y="535395"/>
                  </a:lnTo>
                  <a:lnTo>
                    <a:pt x="400347" y="493331"/>
                  </a:lnTo>
                  <a:cubicBezTo>
                    <a:pt x="412155" y="486689"/>
                    <a:pt x="423962" y="479309"/>
                    <a:pt x="434294" y="470454"/>
                  </a:cubicBezTo>
                  <a:lnTo>
                    <a:pt x="466026" y="502186"/>
                  </a:lnTo>
                  <a:lnTo>
                    <a:pt x="502187" y="466026"/>
                  </a:lnTo>
                  <a:lnTo>
                    <a:pt x="470454" y="434293"/>
                  </a:lnTo>
                  <a:cubicBezTo>
                    <a:pt x="479309" y="423962"/>
                    <a:pt x="486689" y="412154"/>
                    <a:pt x="493331" y="400347"/>
                  </a:cubicBezTo>
                  <a:lnTo>
                    <a:pt x="535395" y="417320"/>
                  </a:lnTo>
                  <a:lnTo>
                    <a:pt x="555320" y="369352"/>
                  </a:lnTo>
                  <a:lnTo>
                    <a:pt x="513256" y="351641"/>
                  </a:lnTo>
                  <a:cubicBezTo>
                    <a:pt x="516946" y="338358"/>
                    <a:pt x="519898" y="325074"/>
                    <a:pt x="521374" y="311791"/>
                  </a:cubicBezTo>
                  <a:lnTo>
                    <a:pt x="566389" y="311791"/>
                  </a:lnTo>
                  <a:close/>
                  <a:moveTo>
                    <a:pt x="286700" y="480047"/>
                  </a:moveTo>
                  <a:cubicBezTo>
                    <a:pt x="179695" y="480047"/>
                    <a:pt x="92615" y="392967"/>
                    <a:pt x="92615" y="285962"/>
                  </a:cubicBezTo>
                  <a:cubicBezTo>
                    <a:pt x="92615" y="178957"/>
                    <a:pt x="179695" y="91877"/>
                    <a:pt x="286700" y="91877"/>
                  </a:cubicBezTo>
                  <a:cubicBezTo>
                    <a:pt x="393706" y="91877"/>
                    <a:pt x="480785" y="178957"/>
                    <a:pt x="480785" y="285962"/>
                  </a:cubicBezTo>
                  <a:cubicBezTo>
                    <a:pt x="480785" y="392967"/>
                    <a:pt x="393706" y="480047"/>
                    <a:pt x="286700" y="480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7" name="Forma libre: Forma 21">
              <a:extLst>
                <a:ext uri="{FF2B5EF4-FFF2-40B4-BE49-F238E27FC236}">
                  <a16:creationId xmlns:a16="http://schemas.microsoft.com/office/drawing/2014/main" id="{3017CAE1-55E7-DA4F-9323-CD987A81B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406" y="4595306"/>
              <a:ext cx="303212" cy="303212"/>
            </a:xfrm>
            <a:custGeom>
              <a:avLst/>
              <a:gdLst>
                <a:gd name="T0" fmla="*/ 153128 w 302566"/>
                <a:gd name="T1" fmla="*/ 5535 h 302566"/>
                <a:gd name="T2" fmla="*/ 5535 w 302566"/>
                <a:gd name="T3" fmla="*/ 153128 h 302566"/>
                <a:gd name="T4" fmla="*/ 153128 w 302566"/>
                <a:gd name="T5" fmla="*/ 300721 h 302566"/>
                <a:gd name="T6" fmla="*/ 300721 w 302566"/>
                <a:gd name="T7" fmla="*/ 153128 h 302566"/>
                <a:gd name="T8" fmla="*/ 153128 w 302566"/>
                <a:gd name="T9" fmla="*/ 5535 h 302566"/>
                <a:gd name="T10" fmla="*/ 153128 w 302566"/>
                <a:gd name="T11" fmla="*/ 255705 h 302566"/>
                <a:gd name="T12" fmla="*/ 50551 w 302566"/>
                <a:gd name="T13" fmla="*/ 153128 h 302566"/>
                <a:gd name="T14" fmla="*/ 153128 w 302566"/>
                <a:gd name="T15" fmla="*/ 50551 h 302566"/>
                <a:gd name="T16" fmla="*/ 255705 w 302566"/>
                <a:gd name="T17" fmla="*/ 153128 h 302566"/>
                <a:gd name="T18" fmla="*/ 153128 w 302566"/>
                <a:gd name="T19" fmla="*/ 255705 h 3025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566" h="302566">
                  <a:moveTo>
                    <a:pt x="153128" y="5535"/>
                  </a:moveTo>
                  <a:cubicBezTo>
                    <a:pt x="71952" y="5535"/>
                    <a:pt x="5535" y="71952"/>
                    <a:pt x="5535" y="153128"/>
                  </a:cubicBezTo>
                  <a:cubicBezTo>
                    <a:pt x="5535" y="234304"/>
                    <a:pt x="71952" y="300721"/>
                    <a:pt x="153128" y="300721"/>
                  </a:cubicBezTo>
                  <a:cubicBezTo>
                    <a:pt x="234304" y="300721"/>
                    <a:pt x="300721" y="234304"/>
                    <a:pt x="300721" y="153128"/>
                  </a:cubicBezTo>
                  <a:cubicBezTo>
                    <a:pt x="300721" y="71952"/>
                    <a:pt x="234304" y="5535"/>
                    <a:pt x="153128" y="5535"/>
                  </a:cubicBezTo>
                  <a:close/>
                  <a:moveTo>
                    <a:pt x="153128" y="255705"/>
                  </a:moveTo>
                  <a:cubicBezTo>
                    <a:pt x="96305" y="255705"/>
                    <a:pt x="50551" y="209952"/>
                    <a:pt x="50551" y="153128"/>
                  </a:cubicBezTo>
                  <a:cubicBezTo>
                    <a:pt x="50551" y="96305"/>
                    <a:pt x="96305" y="50551"/>
                    <a:pt x="153128" y="50551"/>
                  </a:cubicBezTo>
                  <a:cubicBezTo>
                    <a:pt x="209952" y="50551"/>
                    <a:pt x="255705" y="96305"/>
                    <a:pt x="255705" y="153128"/>
                  </a:cubicBezTo>
                  <a:cubicBezTo>
                    <a:pt x="255705" y="209214"/>
                    <a:pt x="209213" y="255705"/>
                    <a:pt x="153128" y="2557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77" name="Grupo 68" title="icono de marca de verificación">
            <a:extLst>
              <a:ext uri="{FF2B5EF4-FFF2-40B4-BE49-F238E27FC236}">
                <a16:creationId xmlns:a16="http://schemas.microsoft.com/office/drawing/2014/main" id="{91F0F345-BD4B-4BDB-B517-2CDB8EA44E5C}"/>
              </a:ext>
            </a:extLst>
          </p:cNvPr>
          <p:cNvGrpSpPr>
            <a:grpSpLocks/>
          </p:cNvGrpSpPr>
          <p:nvPr/>
        </p:nvGrpSpPr>
        <p:grpSpPr bwMode="auto">
          <a:xfrm>
            <a:off x="2214306" y="129634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78" name="Forma libre: Forma 16">
              <a:extLst>
                <a:ext uri="{FF2B5EF4-FFF2-40B4-BE49-F238E27FC236}">
                  <a16:creationId xmlns:a16="http://schemas.microsoft.com/office/drawing/2014/main" id="{5B889FF8-B445-4129-AD73-4BE781B51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79" name="Forma libre: Forma 17">
              <a:extLst>
                <a:ext uri="{FF2B5EF4-FFF2-40B4-BE49-F238E27FC236}">
                  <a16:creationId xmlns:a16="http://schemas.microsoft.com/office/drawing/2014/main" id="{256C794D-59B1-4E37-A566-29FC3B70C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0" name="Grupo 68" title="icono de marca de verificación">
            <a:extLst>
              <a:ext uri="{FF2B5EF4-FFF2-40B4-BE49-F238E27FC236}">
                <a16:creationId xmlns:a16="http://schemas.microsoft.com/office/drawing/2014/main" id="{6E292CFD-C4E3-4CAC-BBAB-ED1D62B98781}"/>
              </a:ext>
            </a:extLst>
          </p:cNvPr>
          <p:cNvGrpSpPr>
            <a:grpSpLocks/>
          </p:cNvGrpSpPr>
          <p:nvPr/>
        </p:nvGrpSpPr>
        <p:grpSpPr bwMode="auto">
          <a:xfrm rot="175423">
            <a:off x="4227030" y="139365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1" name="Forma libre: Forma 16">
              <a:extLst>
                <a:ext uri="{FF2B5EF4-FFF2-40B4-BE49-F238E27FC236}">
                  <a16:creationId xmlns:a16="http://schemas.microsoft.com/office/drawing/2014/main" id="{3EE3D011-6DED-4169-A211-61C3D279B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2" name="Forma libre: Forma 17">
              <a:extLst>
                <a:ext uri="{FF2B5EF4-FFF2-40B4-BE49-F238E27FC236}">
                  <a16:creationId xmlns:a16="http://schemas.microsoft.com/office/drawing/2014/main" id="{CC1920EB-DBC4-4430-803A-84F6D4121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3" name="Grupo 68" title="icono de marca de verificación">
            <a:extLst>
              <a:ext uri="{FF2B5EF4-FFF2-40B4-BE49-F238E27FC236}">
                <a16:creationId xmlns:a16="http://schemas.microsoft.com/office/drawing/2014/main" id="{D3E6F3F6-80BD-4158-A764-3E5082D10BB2}"/>
              </a:ext>
            </a:extLst>
          </p:cNvPr>
          <p:cNvGrpSpPr>
            <a:grpSpLocks/>
          </p:cNvGrpSpPr>
          <p:nvPr/>
        </p:nvGrpSpPr>
        <p:grpSpPr bwMode="auto">
          <a:xfrm>
            <a:off x="6251932" y="1164454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4" name="Forma libre: Forma 16">
              <a:extLst>
                <a:ext uri="{FF2B5EF4-FFF2-40B4-BE49-F238E27FC236}">
                  <a16:creationId xmlns:a16="http://schemas.microsoft.com/office/drawing/2014/main" id="{D75B06D4-1557-4B62-A8B0-119D8DBBA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5" name="Forma libre: Forma 17">
              <a:extLst>
                <a:ext uri="{FF2B5EF4-FFF2-40B4-BE49-F238E27FC236}">
                  <a16:creationId xmlns:a16="http://schemas.microsoft.com/office/drawing/2014/main" id="{B9199D13-EF7F-438A-8611-04182C196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6" name="Grupo 68" title="icono de marca de verificación">
            <a:extLst>
              <a:ext uri="{FF2B5EF4-FFF2-40B4-BE49-F238E27FC236}">
                <a16:creationId xmlns:a16="http://schemas.microsoft.com/office/drawing/2014/main" id="{6553C52B-7D1F-459E-A437-38714CFF6043}"/>
              </a:ext>
            </a:extLst>
          </p:cNvPr>
          <p:cNvGrpSpPr>
            <a:grpSpLocks/>
          </p:cNvGrpSpPr>
          <p:nvPr/>
        </p:nvGrpSpPr>
        <p:grpSpPr bwMode="auto">
          <a:xfrm rot="21399730">
            <a:off x="8251404" y="1304421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7" name="Forma libre: Forma 16">
              <a:extLst>
                <a:ext uri="{FF2B5EF4-FFF2-40B4-BE49-F238E27FC236}">
                  <a16:creationId xmlns:a16="http://schemas.microsoft.com/office/drawing/2014/main" id="{8DB569ED-32AA-4F89-AD42-F8FE7A404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8" name="Forma libre: Forma 17">
              <a:extLst>
                <a:ext uri="{FF2B5EF4-FFF2-40B4-BE49-F238E27FC236}">
                  <a16:creationId xmlns:a16="http://schemas.microsoft.com/office/drawing/2014/main" id="{3E220D78-ACCE-4D6A-9E29-666C1F51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9" name="Grupo 68" title="icono de marca de verificación">
            <a:extLst>
              <a:ext uri="{FF2B5EF4-FFF2-40B4-BE49-F238E27FC236}">
                <a16:creationId xmlns:a16="http://schemas.microsoft.com/office/drawing/2014/main" id="{92AD219A-9DC7-4195-89D3-2A1A98EB64D3}"/>
              </a:ext>
            </a:extLst>
          </p:cNvPr>
          <p:cNvGrpSpPr>
            <a:grpSpLocks/>
          </p:cNvGrpSpPr>
          <p:nvPr/>
        </p:nvGrpSpPr>
        <p:grpSpPr bwMode="auto">
          <a:xfrm>
            <a:off x="10306902" y="1400885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90" name="Forma libre: Forma 16">
              <a:extLst>
                <a:ext uri="{FF2B5EF4-FFF2-40B4-BE49-F238E27FC236}">
                  <a16:creationId xmlns:a16="http://schemas.microsoft.com/office/drawing/2014/main" id="{84BDCF54-DFE9-4DD8-A413-F7964B255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91" name="Forma libre: Forma 17">
              <a:extLst>
                <a:ext uri="{FF2B5EF4-FFF2-40B4-BE49-F238E27FC236}">
                  <a16:creationId xmlns:a16="http://schemas.microsoft.com/office/drawing/2014/main" id="{12EE6712-B77B-4820-9D22-0E17E7CBA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D5B47945-6D1A-49D2-BEFF-222459502653}"/>
              </a:ext>
            </a:extLst>
          </p:cNvPr>
          <p:cNvSpPr/>
          <p:nvPr/>
        </p:nvSpPr>
        <p:spPr bwMode="auto">
          <a:xfrm>
            <a:off x="213030" y="3140968"/>
            <a:ext cx="11801099" cy="2236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97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81C2FD0-0FF5-4BDA-8439-0D8C733B8E91}"/>
              </a:ext>
            </a:extLst>
          </p:cNvPr>
          <p:cNvSpPr txBox="1"/>
          <p:nvPr/>
        </p:nvSpPr>
        <p:spPr>
          <a:xfrm>
            <a:off x="2117386" y="3391126"/>
            <a:ext cx="79572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Los productos a corto plazo se basan en las mismas secciones propuestas para armar el DATA y son las que tomarían más tiempo para elaborar, pues requieren de cálculos más largos (proyecciones, impactos, adaptación al CC) y la creación de algunas animaciones/dibujos/esquemas.</a:t>
            </a:r>
          </a:p>
        </p:txBody>
      </p:sp>
      <p:sp>
        <p:nvSpPr>
          <p:cNvPr id="53" name="Marcador de texto 130">
            <a:extLst>
              <a:ext uri="{FF2B5EF4-FFF2-40B4-BE49-F238E27FC236}">
                <a16:creationId xmlns:a16="http://schemas.microsoft.com/office/drawing/2014/main" id="{3AB027AF-33A1-4BC7-841C-9524BD440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83339">
            <a:off x="480167" y="1224267"/>
            <a:ext cx="1631713" cy="1685484"/>
          </a:xfrm>
        </p:spPr>
        <p:txBody>
          <a:bodyPr rtlCol="0"/>
          <a:lstStyle/>
          <a:p>
            <a:pPr rtl="0"/>
            <a:r>
              <a:rPr lang="es-ES" sz="1300" dirty="0"/>
              <a:t>Sección Políticas e Institucionalidad para enfrentar al Cambio Climático Global y en Chile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7C0D84F-6689-4222-9D0E-FBBC26782938}"/>
              </a:ext>
            </a:extLst>
          </p:cNvPr>
          <p:cNvSpPr txBox="1"/>
          <p:nvPr/>
        </p:nvSpPr>
        <p:spPr>
          <a:xfrm>
            <a:off x="377741" y="2753104"/>
            <a:ext cx="155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800" dirty="0"/>
              <a:t>En proceso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55D9177-1BEC-4147-A6BD-8C48E15C38AD}"/>
              </a:ext>
            </a:extLst>
          </p:cNvPr>
          <p:cNvSpPr txBox="1"/>
          <p:nvPr/>
        </p:nvSpPr>
        <p:spPr>
          <a:xfrm>
            <a:off x="2388186" y="2667093"/>
            <a:ext cx="155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800" dirty="0"/>
              <a:t>En proceso</a:t>
            </a:r>
          </a:p>
        </p:txBody>
      </p:sp>
    </p:spTree>
    <p:extLst>
      <p:ext uri="{BB962C8B-B14F-4D97-AF65-F5344CB8AC3E}">
        <p14:creationId xmlns:p14="http://schemas.microsoft.com/office/powerpoint/2010/main" val="294096200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 descr="Jerarquía de nivel 1">
            <a:extLst>
              <a:ext uri="{FF2B5EF4-FFF2-40B4-BE49-F238E27FC236}">
                <a16:creationId xmlns:a16="http://schemas.microsoft.com/office/drawing/2014/main" id="{21C604EF-32A3-42D7-8586-5D643B7D12C1}"/>
              </a:ext>
            </a:extLst>
          </p:cNvPr>
          <p:cNvSpPr/>
          <p:nvPr/>
        </p:nvSpPr>
        <p:spPr>
          <a:xfrm>
            <a:off x="2897932" y="824452"/>
            <a:ext cx="5124986" cy="425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/>
            <a:lightRig rig="flat" dir="t"/>
          </a:scene3d>
          <a:sp3d prstMaterial="dkEdge"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b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</a:br>
            <a:r>
              <a:rPr kumimoji="0" lang="es-E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Políticas e Institucionalidad para enfrentar el CC en Chile</a:t>
            </a:r>
            <a:endParaRPr kumimoji="0" lang="es-E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2" name="Rectángulo 31" descr="Subnivel de jerarquía">
            <a:extLst>
              <a:ext uri="{FF2B5EF4-FFF2-40B4-BE49-F238E27FC236}">
                <a16:creationId xmlns:a16="http://schemas.microsoft.com/office/drawing/2014/main" id="{05E740D1-0BDB-44A7-8B44-8DBC24EE1D85}"/>
              </a:ext>
            </a:extLst>
          </p:cNvPr>
          <p:cNvSpPr/>
          <p:nvPr/>
        </p:nvSpPr>
        <p:spPr>
          <a:xfrm>
            <a:off x="953333" y="1404486"/>
            <a:ext cx="3819845" cy="787127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Fuentes</a:t>
            </a:r>
          </a:p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b="1" dirty="0">
                <a:solidFill>
                  <a:prstClr val="black"/>
                </a:solidFill>
                <a:latin typeface="Tw Cen MT Condensed" panose="020B0606020104020203"/>
              </a:rPr>
              <a:t>Guía de Apoyo Docente MMA, Biblioteca del Congreso Nacional,</a:t>
            </a:r>
          </a:p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Ministerio de Medio Ambiente</a:t>
            </a:r>
          </a:p>
        </p:txBody>
      </p:sp>
      <p:sp>
        <p:nvSpPr>
          <p:cNvPr id="20" name="Rectángulo 19" descr="Elemento 1 de nivel de jerarquía 2">
            <a:extLst>
              <a:ext uri="{FF2B5EF4-FFF2-40B4-BE49-F238E27FC236}">
                <a16:creationId xmlns:a16="http://schemas.microsoft.com/office/drawing/2014/main" id="{E27E376D-AE9F-46B0-AA66-A3D22FC5623A}"/>
              </a:ext>
            </a:extLst>
          </p:cNvPr>
          <p:cNvSpPr/>
          <p:nvPr/>
        </p:nvSpPr>
        <p:spPr>
          <a:xfrm>
            <a:off x="1616685" y="279766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Estrategias Nacionales de Cambio Climático</a:t>
            </a:r>
            <a:endParaRPr lang="es-ES" sz="1100" dirty="0"/>
          </a:p>
        </p:txBody>
      </p:sp>
      <p:sp>
        <p:nvSpPr>
          <p:cNvPr id="21" name="Rectángulo 20" descr="Elemento 1 del nivel de jerarquía 3">
            <a:extLst>
              <a:ext uri="{FF2B5EF4-FFF2-40B4-BE49-F238E27FC236}">
                <a16:creationId xmlns:a16="http://schemas.microsoft.com/office/drawing/2014/main" id="{15CEA15C-8C59-4D2F-8040-B72EEAE6FB4A}"/>
              </a:ext>
            </a:extLst>
          </p:cNvPr>
          <p:cNvSpPr/>
          <p:nvPr/>
        </p:nvSpPr>
        <p:spPr>
          <a:xfrm>
            <a:off x="1614687" y="3830140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/>
              <a:t>Política Forestal y Política Energética</a:t>
            </a:r>
            <a:endParaRPr lang="es-ES" sz="1100" dirty="0"/>
          </a:p>
        </p:txBody>
      </p:sp>
      <p:sp>
        <p:nvSpPr>
          <p:cNvPr id="22" name="Rectángulo 21" descr="Elemento 2 de nivel de jerarquía 2">
            <a:extLst>
              <a:ext uri="{FF2B5EF4-FFF2-40B4-BE49-F238E27FC236}">
                <a16:creationId xmlns:a16="http://schemas.microsoft.com/office/drawing/2014/main" id="{FAC2903E-5B1B-456C-94C2-FC7E867D4F53}"/>
              </a:ext>
            </a:extLst>
          </p:cNvPr>
          <p:cNvSpPr/>
          <p:nvPr/>
        </p:nvSpPr>
        <p:spPr>
          <a:xfrm>
            <a:off x="339930" y="2797665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Planes de Acción Nacional de Cambio Climático (PANCC).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33" name="Rectángulo 32" descr="Elemento 2 del nivel de jerarquía 3">
            <a:extLst>
              <a:ext uri="{FF2B5EF4-FFF2-40B4-BE49-F238E27FC236}">
                <a16:creationId xmlns:a16="http://schemas.microsoft.com/office/drawing/2014/main" id="{CACBECA8-5F46-4129-B680-BEB24114797F}"/>
              </a:ext>
            </a:extLst>
          </p:cNvPr>
          <p:cNvSpPr/>
          <p:nvPr/>
        </p:nvSpPr>
        <p:spPr>
          <a:xfrm>
            <a:off x="1630987" y="486261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/>
              <a:t>Plan Estratégico Nacional para la Gestión del Riesgo de Desastres</a:t>
            </a:r>
            <a:endParaRPr lang="es-ES" sz="1100" dirty="0"/>
          </a:p>
        </p:txBody>
      </p:sp>
      <p:sp>
        <p:nvSpPr>
          <p:cNvPr id="24" name="Rectángulo 23" descr="Elemento 3 de nivel de jerarquía 2">
            <a:extLst>
              <a:ext uri="{FF2B5EF4-FFF2-40B4-BE49-F238E27FC236}">
                <a16:creationId xmlns:a16="http://schemas.microsoft.com/office/drawing/2014/main" id="{E229E048-A3A7-4692-842F-3C90638B8575}"/>
              </a:ext>
            </a:extLst>
          </p:cNvPr>
          <p:cNvSpPr/>
          <p:nvPr/>
        </p:nvSpPr>
        <p:spPr>
          <a:xfrm>
            <a:off x="4179179" y="27976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/>
              <a:t>Acuerdos de Cancún</a:t>
            </a:r>
            <a:endParaRPr lang="es-CL" sz="1100" dirty="0"/>
          </a:p>
        </p:txBody>
      </p:sp>
      <p:sp>
        <p:nvSpPr>
          <p:cNvPr id="26" name="Rectángulo 25" descr="Elemento 4 de nivel de jerarquía 2">
            <a:extLst>
              <a:ext uri="{FF2B5EF4-FFF2-40B4-BE49-F238E27FC236}">
                <a16:creationId xmlns:a16="http://schemas.microsoft.com/office/drawing/2014/main" id="{6CC65D6C-DD16-4338-8CA6-BFA0B65035D7}"/>
              </a:ext>
            </a:extLst>
          </p:cNvPr>
          <p:cNvSpPr/>
          <p:nvPr/>
        </p:nvSpPr>
        <p:spPr>
          <a:xfrm>
            <a:off x="5460426" y="27976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</a:rPr>
              <a:t>Ratificación de Convención Marco de las Naciones Unidas sobre Cambio Climático </a:t>
            </a:r>
            <a:endParaRPr lang="es-ES" sz="11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7" name="Rectángulo 26" descr="Elemento 4 del nivel de jerarquía 3">
            <a:extLst>
              <a:ext uri="{FF2B5EF4-FFF2-40B4-BE49-F238E27FC236}">
                <a16:creationId xmlns:a16="http://schemas.microsoft.com/office/drawing/2014/main" id="{0FA8CCAE-6C83-4256-B2BA-18AE94FC1DE0}"/>
              </a:ext>
            </a:extLst>
          </p:cNvPr>
          <p:cNvSpPr/>
          <p:nvPr/>
        </p:nvSpPr>
        <p:spPr>
          <a:xfrm>
            <a:off x="5460426" y="3817331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300">
                <a:solidFill>
                  <a:prstClr val="black"/>
                </a:solidFill>
                <a:latin typeface="Tw Cen MT" panose="020B0602020104020603"/>
              </a:rPr>
              <a:t>Protocolo de Kioto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34" name="Rectángulo 33" descr="Elemento 4 del nivel de jerarquía 3">
            <a:extLst>
              <a:ext uri="{FF2B5EF4-FFF2-40B4-BE49-F238E27FC236}">
                <a16:creationId xmlns:a16="http://schemas.microsoft.com/office/drawing/2014/main" id="{E13E0FEE-D99C-4128-A8A5-2BAB37F5792E}"/>
              </a:ext>
            </a:extLst>
          </p:cNvPr>
          <p:cNvSpPr/>
          <p:nvPr/>
        </p:nvSpPr>
        <p:spPr>
          <a:xfrm>
            <a:off x="2890362" y="483786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 Nacional Financiera frente al Cambio Climático</a:t>
            </a:r>
            <a:endParaRPr lang="es-ES" sz="1100" dirty="0"/>
          </a:p>
        </p:txBody>
      </p:sp>
      <p:sp>
        <p:nvSpPr>
          <p:cNvPr id="28" name="Rectángulo 27" descr="Elemento 5 de nivel de jerarquía 2">
            <a:extLst>
              <a:ext uri="{FF2B5EF4-FFF2-40B4-BE49-F238E27FC236}">
                <a16:creationId xmlns:a16="http://schemas.microsoft.com/office/drawing/2014/main" id="{D9B98AB0-A449-4332-82F4-94318C473B83}"/>
              </a:ext>
            </a:extLst>
          </p:cNvPr>
          <p:cNvSpPr/>
          <p:nvPr/>
        </p:nvSpPr>
        <p:spPr>
          <a:xfrm>
            <a:off x="6741673" y="27976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AILAC y Alianza del Pacífico</a:t>
            </a:r>
          </a:p>
        </p:txBody>
      </p:sp>
      <p:sp>
        <p:nvSpPr>
          <p:cNvPr id="29" name="Rectángulo 28" descr="Elemento 5 del nivel de jerarquía 3">
            <a:extLst>
              <a:ext uri="{FF2B5EF4-FFF2-40B4-BE49-F238E27FC236}">
                <a16:creationId xmlns:a16="http://schemas.microsoft.com/office/drawing/2014/main" id="{743439A9-C933-477D-A966-F21E29691839}"/>
              </a:ext>
            </a:extLst>
          </p:cNvPr>
          <p:cNvSpPr/>
          <p:nvPr/>
        </p:nvSpPr>
        <p:spPr>
          <a:xfrm>
            <a:off x="6741673" y="3817331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>
                <a:solidFill>
                  <a:prstClr val="black"/>
                </a:solidFill>
                <a:latin typeface="Tw Cen MT" panose="020B0602020104020603"/>
              </a:rPr>
              <a:t>Protocolo de Montreal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30" name="Rectángulo 29" descr="Elemento 6 del nivel de jerarquía 2">
            <a:extLst>
              <a:ext uri="{FF2B5EF4-FFF2-40B4-BE49-F238E27FC236}">
                <a16:creationId xmlns:a16="http://schemas.microsoft.com/office/drawing/2014/main" id="{F8066417-8A57-4907-85EC-A2494CB96202}"/>
              </a:ext>
            </a:extLst>
          </p:cNvPr>
          <p:cNvSpPr/>
          <p:nvPr/>
        </p:nvSpPr>
        <p:spPr>
          <a:xfrm>
            <a:off x="8022918" y="27976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Plan de Acción de Bali</a:t>
            </a:r>
          </a:p>
        </p:txBody>
      </p:sp>
      <p:cxnSp>
        <p:nvCxnSpPr>
          <p:cNvPr id="36" name="Conector: Codo 35" descr="Línea de conector">
            <a:extLst>
              <a:ext uri="{FF2B5EF4-FFF2-40B4-BE49-F238E27FC236}">
                <a16:creationId xmlns:a16="http://schemas.microsoft.com/office/drawing/2014/main" id="{1DE0112F-791B-49A1-8CD8-15FA7DC6F17B}"/>
              </a:ext>
            </a:extLst>
          </p:cNvPr>
          <p:cNvCxnSpPr>
            <a:cxnSpLocks/>
          </p:cNvCxnSpPr>
          <p:nvPr/>
        </p:nvCxnSpPr>
        <p:spPr>
          <a:xfrm rot="10800000">
            <a:off x="941925" y="2463424"/>
            <a:ext cx="4528742" cy="12700"/>
          </a:xfrm>
          <a:prstGeom prst="bentConnector3">
            <a:avLst>
              <a:gd name="adj1" fmla="val 100039"/>
            </a:avLst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Codo 48" descr="Línea de conector">
            <a:extLst>
              <a:ext uri="{FF2B5EF4-FFF2-40B4-BE49-F238E27FC236}">
                <a16:creationId xmlns:a16="http://schemas.microsoft.com/office/drawing/2014/main" id="{88C5FB59-79BD-402C-B020-CAA59D615C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87654" y="-363115"/>
            <a:ext cx="1236266" cy="4437738"/>
          </a:xfrm>
          <a:prstGeom prst="bentConnector2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 descr="Línea de conector">
            <a:extLst>
              <a:ext uri="{FF2B5EF4-FFF2-40B4-BE49-F238E27FC236}">
                <a16:creationId xmlns:a16="http://schemas.microsoft.com/office/drawing/2014/main" id="{B35D5690-BFCA-41DE-B9BF-84E7D1879E88}"/>
              </a:ext>
            </a:extLst>
          </p:cNvPr>
          <p:cNvCxnSpPr>
            <a:cxnSpLocks/>
          </p:cNvCxnSpPr>
          <p:nvPr/>
        </p:nvCxnSpPr>
        <p:spPr>
          <a:xfrm>
            <a:off x="7348915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 descr="Línea de conector">
            <a:extLst>
              <a:ext uri="{FF2B5EF4-FFF2-40B4-BE49-F238E27FC236}">
                <a16:creationId xmlns:a16="http://schemas.microsoft.com/office/drawing/2014/main" id="{C918219C-ED8A-41E2-A454-104913D38EB4}"/>
              </a:ext>
            </a:extLst>
          </p:cNvPr>
          <p:cNvCxnSpPr>
            <a:cxnSpLocks/>
          </p:cNvCxnSpPr>
          <p:nvPr/>
        </p:nvCxnSpPr>
        <p:spPr>
          <a:xfrm>
            <a:off x="6067668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 descr="Línea de conector">
            <a:extLst>
              <a:ext uri="{FF2B5EF4-FFF2-40B4-BE49-F238E27FC236}">
                <a16:creationId xmlns:a16="http://schemas.microsoft.com/office/drawing/2014/main" id="{B8E21438-ACE0-4CD2-8E73-C228CB6D61DE}"/>
              </a:ext>
            </a:extLst>
          </p:cNvPr>
          <p:cNvCxnSpPr>
            <a:cxnSpLocks/>
          </p:cNvCxnSpPr>
          <p:nvPr/>
        </p:nvCxnSpPr>
        <p:spPr>
          <a:xfrm>
            <a:off x="4786421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 descr="Línea de conector">
            <a:extLst>
              <a:ext uri="{FF2B5EF4-FFF2-40B4-BE49-F238E27FC236}">
                <a16:creationId xmlns:a16="http://schemas.microsoft.com/office/drawing/2014/main" id="{FCD738FB-F9A6-466C-BE09-07B3386B1F50}"/>
              </a:ext>
            </a:extLst>
          </p:cNvPr>
          <p:cNvCxnSpPr>
            <a:cxnSpLocks/>
          </p:cNvCxnSpPr>
          <p:nvPr/>
        </p:nvCxnSpPr>
        <p:spPr>
          <a:xfrm>
            <a:off x="3505174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 descr="Línea de conector">
            <a:extLst>
              <a:ext uri="{FF2B5EF4-FFF2-40B4-BE49-F238E27FC236}">
                <a16:creationId xmlns:a16="http://schemas.microsoft.com/office/drawing/2014/main" id="{67799EAF-F8D9-4832-85BE-85588AE221FC}"/>
              </a:ext>
            </a:extLst>
          </p:cNvPr>
          <p:cNvCxnSpPr>
            <a:cxnSpLocks/>
          </p:cNvCxnSpPr>
          <p:nvPr/>
        </p:nvCxnSpPr>
        <p:spPr>
          <a:xfrm flipH="1">
            <a:off x="4773169" y="1778000"/>
            <a:ext cx="68724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 descr="Línea de conector">
            <a:extLst>
              <a:ext uri="{FF2B5EF4-FFF2-40B4-BE49-F238E27FC236}">
                <a16:creationId xmlns:a16="http://schemas.microsoft.com/office/drawing/2014/main" id="{466A5381-C5C5-4929-819D-58E93DD737B3}"/>
              </a:ext>
            </a:extLst>
          </p:cNvPr>
          <p:cNvCxnSpPr>
            <a:cxnSpLocks/>
          </p:cNvCxnSpPr>
          <p:nvPr/>
        </p:nvCxnSpPr>
        <p:spPr>
          <a:xfrm>
            <a:off x="2237178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 descr="Línea de conector">
            <a:extLst>
              <a:ext uri="{FF2B5EF4-FFF2-40B4-BE49-F238E27FC236}">
                <a16:creationId xmlns:a16="http://schemas.microsoft.com/office/drawing/2014/main" id="{32F3A4D7-B84F-42D6-A659-74286E20AFCF}"/>
              </a:ext>
            </a:extLst>
          </p:cNvPr>
          <p:cNvCxnSpPr>
            <a:cxnSpLocks/>
          </p:cNvCxnSpPr>
          <p:nvPr/>
        </p:nvCxnSpPr>
        <p:spPr>
          <a:xfrm>
            <a:off x="6094735" y="473014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103" descr="Línea de conector">
            <a:extLst>
              <a:ext uri="{FF2B5EF4-FFF2-40B4-BE49-F238E27FC236}">
                <a16:creationId xmlns:a16="http://schemas.microsoft.com/office/drawing/2014/main" id="{21A1A5B2-BDF8-4C24-8AF8-C28C03D465D2}"/>
              </a:ext>
            </a:extLst>
          </p:cNvPr>
          <p:cNvCxnSpPr>
            <a:cxnSpLocks/>
          </p:cNvCxnSpPr>
          <p:nvPr/>
        </p:nvCxnSpPr>
        <p:spPr>
          <a:xfrm>
            <a:off x="6080919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104" descr="Línea de conector">
            <a:extLst>
              <a:ext uri="{FF2B5EF4-FFF2-40B4-BE49-F238E27FC236}">
                <a16:creationId xmlns:a16="http://schemas.microsoft.com/office/drawing/2014/main" id="{AB784302-7954-4871-A66D-7F70FFD346C2}"/>
              </a:ext>
            </a:extLst>
          </p:cNvPr>
          <p:cNvCxnSpPr>
            <a:cxnSpLocks/>
          </p:cNvCxnSpPr>
          <p:nvPr/>
        </p:nvCxnSpPr>
        <p:spPr>
          <a:xfrm>
            <a:off x="7362166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105" descr="Línea de conector">
            <a:extLst>
              <a:ext uri="{FF2B5EF4-FFF2-40B4-BE49-F238E27FC236}">
                <a16:creationId xmlns:a16="http://schemas.microsoft.com/office/drawing/2014/main" id="{F3CC1BD9-74A7-4241-AB01-433AF19DE974}"/>
              </a:ext>
            </a:extLst>
          </p:cNvPr>
          <p:cNvCxnSpPr>
            <a:cxnSpLocks/>
          </p:cNvCxnSpPr>
          <p:nvPr/>
        </p:nvCxnSpPr>
        <p:spPr>
          <a:xfrm>
            <a:off x="2237178" y="4717331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 descr="Línea de conector">
            <a:extLst>
              <a:ext uri="{FF2B5EF4-FFF2-40B4-BE49-F238E27FC236}">
                <a16:creationId xmlns:a16="http://schemas.microsoft.com/office/drawing/2014/main" id="{D8FA5B1D-0CCA-441C-8794-D767D30C9D46}"/>
              </a:ext>
            </a:extLst>
          </p:cNvPr>
          <p:cNvCxnSpPr>
            <a:cxnSpLocks/>
          </p:cNvCxnSpPr>
          <p:nvPr/>
        </p:nvCxnSpPr>
        <p:spPr>
          <a:xfrm>
            <a:off x="3551207" y="4717331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 descr="Elemento 6 del nivel de jerarquía 2">
            <a:extLst>
              <a:ext uri="{FF2B5EF4-FFF2-40B4-BE49-F238E27FC236}">
                <a16:creationId xmlns:a16="http://schemas.microsoft.com/office/drawing/2014/main" id="{98FDF941-5E71-48E8-8650-8529E57E933C}"/>
              </a:ext>
            </a:extLst>
          </p:cNvPr>
          <p:cNvSpPr/>
          <p:nvPr/>
        </p:nvSpPr>
        <p:spPr>
          <a:xfrm>
            <a:off x="8022918" y="383014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Acuerdo de Copenhague</a:t>
            </a:r>
          </a:p>
        </p:txBody>
      </p:sp>
      <p:sp>
        <p:nvSpPr>
          <p:cNvPr id="6" name="Rectángulo 5" descr="Elemento 6 del nivel de jerarquía 2">
            <a:extLst>
              <a:ext uri="{FF2B5EF4-FFF2-40B4-BE49-F238E27FC236}">
                <a16:creationId xmlns:a16="http://schemas.microsoft.com/office/drawing/2014/main" id="{A502CC80-7537-4F78-995E-A84B6B3A43BF}"/>
              </a:ext>
            </a:extLst>
          </p:cNvPr>
          <p:cNvSpPr/>
          <p:nvPr/>
        </p:nvSpPr>
        <p:spPr>
          <a:xfrm>
            <a:off x="8022918" y="4862614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Declaración Sobre Crecimiento Verde</a:t>
            </a:r>
          </a:p>
        </p:txBody>
      </p:sp>
      <p:sp>
        <p:nvSpPr>
          <p:cNvPr id="10" name="Rectángulo 9" descr="Elemento 1 de nivel de jerarquía 2">
            <a:extLst>
              <a:ext uri="{FF2B5EF4-FFF2-40B4-BE49-F238E27FC236}">
                <a16:creationId xmlns:a16="http://schemas.microsoft.com/office/drawing/2014/main" id="{2F2C9AA7-69DA-45B7-858D-01F91D966FD1}"/>
              </a:ext>
            </a:extLst>
          </p:cNvPr>
          <p:cNvSpPr/>
          <p:nvPr/>
        </p:nvSpPr>
        <p:spPr>
          <a:xfrm>
            <a:off x="2897930" y="281047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 Nacional </a:t>
            </a:r>
            <a:r>
              <a:rPr lang="es-CL" sz="1100"/>
              <a:t>de Glaciares</a:t>
            </a:r>
            <a:endParaRPr lang="es-ES" sz="1100" dirty="0"/>
          </a:p>
        </p:txBody>
      </p:sp>
      <p:sp>
        <p:nvSpPr>
          <p:cNvPr id="51" name="Rectángulo 50" descr="Elemento 2 de nivel de jerarquía 2">
            <a:extLst>
              <a:ext uri="{FF2B5EF4-FFF2-40B4-BE49-F238E27FC236}">
                <a16:creationId xmlns:a16="http://schemas.microsoft.com/office/drawing/2014/main" id="{20AE314B-868B-4FAC-8F3E-039602CFD2F4}"/>
              </a:ext>
            </a:extLst>
          </p:cNvPr>
          <p:cNvSpPr/>
          <p:nvPr/>
        </p:nvSpPr>
        <p:spPr>
          <a:xfrm>
            <a:off x="2896600" y="383612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 Nacional de </a:t>
            </a:r>
            <a:r>
              <a:rPr lang="es-CL" sz="1100"/>
              <a:t>Construcción Sustentable</a:t>
            </a:r>
            <a:endParaRPr lang="es-ES" sz="1100" dirty="0"/>
          </a:p>
        </p:txBody>
      </p:sp>
      <p:cxnSp>
        <p:nvCxnSpPr>
          <p:cNvPr id="52" name="Conector recto 51" descr="Línea de conector">
            <a:extLst>
              <a:ext uri="{FF2B5EF4-FFF2-40B4-BE49-F238E27FC236}">
                <a16:creationId xmlns:a16="http://schemas.microsoft.com/office/drawing/2014/main" id="{F1D71164-5F7F-4698-A64B-9D318E595040}"/>
              </a:ext>
            </a:extLst>
          </p:cNvPr>
          <p:cNvCxnSpPr>
            <a:cxnSpLocks/>
          </p:cNvCxnSpPr>
          <p:nvPr/>
        </p:nvCxnSpPr>
        <p:spPr>
          <a:xfrm>
            <a:off x="3539359" y="3697732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 descr="Línea de conector">
            <a:extLst>
              <a:ext uri="{FF2B5EF4-FFF2-40B4-BE49-F238E27FC236}">
                <a16:creationId xmlns:a16="http://schemas.microsoft.com/office/drawing/2014/main" id="{A4DC6BF8-71A8-433D-AE1E-7BC8A6284002}"/>
              </a:ext>
            </a:extLst>
          </p:cNvPr>
          <p:cNvCxnSpPr>
            <a:cxnSpLocks/>
          </p:cNvCxnSpPr>
          <p:nvPr/>
        </p:nvCxnSpPr>
        <p:spPr>
          <a:xfrm>
            <a:off x="8641518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 descr="Línea de conector">
            <a:extLst>
              <a:ext uri="{FF2B5EF4-FFF2-40B4-BE49-F238E27FC236}">
                <a16:creationId xmlns:a16="http://schemas.microsoft.com/office/drawing/2014/main" id="{29BEC4BD-2545-4AA3-BFBD-8E414E741222}"/>
              </a:ext>
            </a:extLst>
          </p:cNvPr>
          <p:cNvCxnSpPr>
            <a:cxnSpLocks/>
          </p:cNvCxnSpPr>
          <p:nvPr/>
        </p:nvCxnSpPr>
        <p:spPr>
          <a:xfrm>
            <a:off x="8641518" y="473014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 descr="Línea de conector">
            <a:extLst>
              <a:ext uri="{FF2B5EF4-FFF2-40B4-BE49-F238E27FC236}">
                <a16:creationId xmlns:a16="http://schemas.microsoft.com/office/drawing/2014/main" id="{923B8A7D-870C-41B9-B941-9FC98E0FD7FB}"/>
              </a:ext>
            </a:extLst>
          </p:cNvPr>
          <p:cNvCxnSpPr>
            <a:cxnSpLocks/>
          </p:cNvCxnSpPr>
          <p:nvPr/>
        </p:nvCxnSpPr>
        <p:spPr>
          <a:xfrm>
            <a:off x="947172" y="2469774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 descr="Línea de conector">
            <a:extLst>
              <a:ext uri="{FF2B5EF4-FFF2-40B4-BE49-F238E27FC236}">
                <a16:creationId xmlns:a16="http://schemas.microsoft.com/office/drawing/2014/main" id="{D34AD16D-CD0A-43D2-80BF-BCDD2FC1D41C}"/>
              </a:ext>
            </a:extLst>
          </p:cNvPr>
          <p:cNvCxnSpPr>
            <a:cxnSpLocks/>
          </p:cNvCxnSpPr>
          <p:nvPr/>
        </p:nvCxnSpPr>
        <p:spPr>
          <a:xfrm>
            <a:off x="2223927" y="247563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 descr="Elemento 2 de nivel de jerarquía 2">
            <a:extLst>
              <a:ext uri="{FF2B5EF4-FFF2-40B4-BE49-F238E27FC236}">
                <a16:creationId xmlns:a16="http://schemas.microsoft.com/office/drawing/2014/main" id="{0969C671-7FAF-49C9-AE31-6B16092B59FB}"/>
              </a:ext>
            </a:extLst>
          </p:cNvPr>
          <p:cNvSpPr/>
          <p:nvPr/>
        </p:nvSpPr>
        <p:spPr>
          <a:xfrm>
            <a:off x="347925" y="3830139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Plan Nacional de Adaptación al Cambio Climático y planes por  sector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69" name="Conector recto 68" descr="Línea de conector">
            <a:extLst>
              <a:ext uri="{FF2B5EF4-FFF2-40B4-BE49-F238E27FC236}">
                <a16:creationId xmlns:a16="http://schemas.microsoft.com/office/drawing/2014/main" id="{CC6515C7-AE3B-441B-8B73-653B764F060D}"/>
              </a:ext>
            </a:extLst>
          </p:cNvPr>
          <p:cNvCxnSpPr>
            <a:cxnSpLocks/>
          </p:cNvCxnSpPr>
          <p:nvPr/>
        </p:nvCxnSpPr>
        <p:spPr>
          <a:xfrm>
            <a:off x="960423" y="371047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 38" descr="Elemento 3 de nivel de jerarquía 2">
            <a:extLst>
              <a:ext uri="{FF2B5EF4-FFF2-40B4-BE49-F238E27FC236}">
                <a16:creationId xmlns:a16="http://schemas.microsoft.com/office/drawing/2014/main" id="{BE5BDF0A-7744-4B05-B676-F0CA90CFF4BC}"/>
              </a:ext>
            </a:extLst>
          </p:cNvPr>
          <p:cNvSpPr/>
          <p:nvPr/>
        </p:nvSpPr>
        <p:spPr>
          <a:xfrm>
            <a:off x="4183671" y="383014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/>
              <a:t>Convenio de Viena</a:t>
            </a:r>
          </a:p>
        </p:txBody>
      </p:sp>
      <p:cxnSp>
        <p:nvCxnSpPr>
          <p:cNvPr id="72" name="Conector recto 71" descr="Línea de conector">
            <a:extLst>
              <a:ext uri="{FF2B5EF4-FFF2-40B4-BE49-F238E27FC236}">
                <a16:creationId xmlns:a16="http://schemas.microsoft.com/office/drawing/2014/main" id="{D6F48D32-0713-4893-A85F-4FA32008F72F}"/>
              </a:ext>
            </a:extLst>
          </p:cNvPr>
          <p:cNvCxnSpPr>
            <a:cxnSpLocks/>
          </p:cNvCxnSpPr>
          <p:nvPr/>
        </p:nvCxnSpPr>
        <p:spPr>
          <a:xfrm>
            <a:off x="4799671" y="371047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ángulo 41" descr="Elemento 2 de nivel de jerarquía 2">
            <a:extLst>
              <a:ext uri="{FF2B5EF4-FFF2-40B4-BE49-F238E27FC236}">
                <a16:creationId xmlns:a16="http://schemas.microsoft.com/office/drawing/2014/main" id="{761F416F-F960-4D79-8F6D-38F9882EF402}"/>
              </a:ext>
            </a:extLst>
          </p:cNvPr>
          <p:cNvSpPr/>
          <p:nvPr/>
        </p:nvSpPr>
        <p:spPr>
          <a:xfrm>
            <a:off x="349006" y="486261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200" dirty="0"/>
              <a:t>Leyes y Decretos</a:t>
            </a:r>
            <a:endParaRPr lang="es-ES" sz="16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75" name="Conector recto 74" descr="Línea de conector">
            <a:extLst>
              <a:ext uri="{FF2B5EF4-FFF2-40B4-BE49-F238E27FC236}">
                <a16:creationId xmlns:a16="http://schemas.microsoft.com/office/drawing/2014/main" id="{0F588A54-84BC-4D67-B8A2-545AADF63199}"/>
              </a:ext>
            </a:extLst>
          </p:cNvPr>
          <p:cNvCxnSpPr>
            <a:cxnSpLocks/>
          </p:cNvCxnSpPr>
          <p:nvPr/>
        </p:nvCxnSpPr>
        <p:spPr>
          <a:xfrm>
            <a:off x="968418" y="4730139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43" descr="Elemento 2 de nivel de jerarquía 2">
            <a:extLst>
              <a:ext uri="{FF2B5EF4-FFF2-40B4-BE49-F238E27FC236}">
                <a16:creationId xmlns:a16="http://schemas.microsoft.com/office/drawing/2014/main" id="{C19D408E-BC0C-4C0F-8953-C55BD3D0A615}"/>
              </a:ext>
            </a:extLst>
          </p:cNvPr>
          <p:cNvSpPr/>
          <p:nvPr/>
        </p:nvSpPr>
        <p:spPr>
          <a:xfrm>
            <a:off x="4173950" y="4849803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/>
              <a:t>Acuerdos de Durban</a:t>
            </a:r>
          </a:p>
        </p:txBody>
      </p:sp>
      <p:cxnSp>
        <p:nvCxnSpPr>
          <p:cNvPr id="78" name="Conector recto 77" descr="Línea de conector">
            <a:extLst>
              <a:ext uri="{FF2B5EF4-FFF2-40B4-BE49-F238E27FC236}">
                <a16:creationId xmlns:a16="http://schemas.microsoft.com/office/drawing/2014/main" id="{73E577B1-BF59-4321-BA59-EB01CE5FC147}"/>
              </a:ext>
            </a:extLst>
          </p:cNvPr>
          <p:cNvCxnSpPr>
            <a:cxnSpLocks/>
          </p:cNvCxnSpPr>
          <p:nvPr/>
        </p:nvCxnSpPr>
        <p:spPr>
          <a:xfrm>
            <a:off x="4804164" y="4717331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ángulo 44" descr="Elemento 5 del nivel de jerarquía 3">
            <a:extLst>
              <a:ext uri="{FF2B5EF4-FFF2-40B4-BE49-F238E27FC236}">
                <a16:creationId xmlns:a16="http://schemas.microsoft.com/office/drawing/2014/main" id="{DBED84D4-76C8-4AD3-8CD0-CCCBC61BC487}"/>
              </a:ext>
            </a:extLst>
          </p:cNvPr>
          <p:cNvSpPr/>
          <p:nvPr/>
        </p:nvSpPr>
        <p:spPr>
          <a:xfrm>
            <a:off x="6746883" y="4849803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Convención de las Naciones Unidas de Lucha contra la Desertificación</a:t>
            </a:r>
          </a:p>
        </p:txBody>
      </p:sp>
      <p:cxnSp>
        <p:nvCxnSpPr>
          <p:cNvPr id="81" name="Conector recto 80" descr="Línea de conector">
            <a:extLst>
              <a:ext uri="{FF2B5EF4-FFF2-40B4-BE49-F238E27FC236}">
                <a16:creationId xmlns:a16="http://schemas.microsoft.com/office/drawing/2014/main" id="{F43ABAC8-5DB1-4455-BAEC-B7B6B8A30F62}"/>
              </a:ext>
            </a:extLst>
          </p:cNvPr>
          <p:cNvCxnSpPr>
            <a:cxnSpLocks/>
          </p:cNvCxnSpPr>
          <p:nvPr/>
        </p:nvCxnSpPr>
        <p:spPr>
          <a:xfrm>
            <a:off x="7367531" y="470339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ángulo 45" descr="Elemento 6 del nivel de jerarquía 2">
            <a:extLst>
              <a:ext uri="{FF2B5EF4-FFF2-40B4-BE49-F238E27FC236}">
                <a16:creationId xmlns:a16="http://schemas.microsoft.com/office/drawing/2014/main" id="{FDA1549D-8675-4BE1-98AE-B80D86C9B4BE}"/>
              </a:ext>
            </a:extLst>
          </p:cNvPr>
          <p:cNvSpPr/>
          <p:nvPr/>
        </p:nvSpPr>
        <p:spPr>
          <a:xfrm>
            <a:off x="9304163" y="2797665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Ministerio del Medio Ambiente</a:t>
            </a:r>
          </a:p>
        </p:txBody>
      </p:sp>
      <p:sp>
        <p:nvSpPr>
          <p:cNvPr id="47" name="Rectángulo 46" descr="Elemento 6 del nivel de jerarquía 2">
            <a:extLst>
              <a:ext uri="{FF2B5EF4-FFF2-40B4-BE49-F238E27FC236}">
                <a16:creationId xmlns:a16="http://schemas.microsoft.com/office/drawing/2014/main" id="{1BF1FAFC-59CE-4CD0-9B4A-1B74FB8E9B15}"/>
              </a:ext>
            </a:extLst>
          </p:cNvPr>
          <p:cNvSpPr/>
          <p:nvPr/>
        </p:nvSpPr>
        <p:spPr>
          <a:xfrm>
            <a:off x="9306767" y="3817331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División de Cambio Climático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86" name="Conector recto 85" descr="Línea de conector">
            <a:extLst>
              <a:ext uri="{FF2B5EF4-FFF2-40B4-BE49-F238E27FC236}">
                <a16:creationId xmlns:a16="http://schemas.microsoft.com/office/drawing/2014/main" id="{0D50291A-F27F-49B7-BB84-74924B58CDE6}"/>
              </a:ext>
            </a:extLst>
          </p:cNvPr>
          <p:cNvCxnSpPr>
            <a:cxnSpLocks/>
          </p:cNvCxnSpPr>
          <p:nvPr/>
        </p:nvCxnSpPr>
        <p:spPr>
          <a:xfrm>
            <a:off x="9924656" y="3697665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 descr="Línea de conector">
            <a:extLst>
              <a:ext uri="{FF2B5EF4-FFF2-40B4-BE49-F238E27FC236}">
                <a16:creationId xmlns:a16="http://schemas.microsoft.com/office/drawing/2014/main" id="{97854CA0-7754-4092-9CB8-C45F53B30221}"/>
              </a:ext>
            </a:extLst>
          </p:cNvPr>
          <p:cNvCxnSpPr>
            <a:cxnSpLocks/>
          </p:cNvCxnSpPr>
          <p:nvPr/>
        </p:nvCxnSpPr>
        <p:spPr>
          <a:xfrm>
            <a:off x="9911405" y="248931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 descr="Línea de conector">
            <a:extLst>
              <a:ext uri="{FF2B5EF4-FFF2-40B4-BE49-F238E27FC236}">
                <a16:creationId xmlns:a16="http://schemas.microsoft.com/office/drawing/2014/main" id="{847C3BBA-0EEC-4AC4-87ED-167C05F906BF}"/>
              </a:ext>
            </a:extLst>
          </p:cNvPr>
          <p:cNvCxnSpPr>
            <a:cxnSpLocks/>
          </p:cNvCxnSpPr>
          <p:nvPr/>
        </p:nvCxnSpPr>
        <p:spPr>
          <a:xfrm>
            <a:off x="8668610" y="2486149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ángulo 55" descr="Elemento 4 del nivel de jerarquía 3">
            <a:extLst>
              <a:ext uri="{FF2B5EF4-FFF2-40B4-BE49-F238E27FC236}">
                <a16:creationId xmlns:a16="http://schemas.microsoft.com/office/drawing/2014/main" id="{DE2E485F-1300-48B8-B095-16CD3B8A7738}"/>
              </a:ext>
            </a:extLst>
          </p:cNvPr>
          <p:cNvSpPr/>
          <p:nvPr/>
        </p:nvSpPr>
        <p:spPr>
          <a:xfrm>
            <a:off x="5465653" y="4836061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300">
                <a:solidFill>
                  <a:prstClr val="black"/>
                </a:solidFill>
                <a:latin typeface="Tw Cen MT" panose="020B0602020104020603"/>
              </a:rPr>
              <a:t>Acuerdo de París 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F325C52-C650-4968-A8F9-1A075EFBEA4C}"/>
              </a:ext>
            </a:extLst>
          </p:cNvPr>
          <p:cNvSpPr txBox="1"/>
          <p:nvPr/>
        </p:nvSpPr>
        <p:spPr>
          <a:xfrm>
            <a:off x="2135966" y="5893451"/>
            <a:ext cx="2393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Políticas Públicas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74033B6-12CD-4FBB-8ECC-E91F50063539}"/>
              </a:ext>
            </a:extLst>
          </p:cNvPr>
          <p:cNvSpPr txBox="1"/>
          <p:nvPr/>
        </p:nvSpPr>
        <p:spPr>
          <a:xfrm>
            <a:off x="5361450" y="5904406"/>
            <a:ext cx="340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Acuerdos Internacionales Suscritos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CC02324-2EBC-4011-B11A-A07138BBAC80}"/>
              </a:ext>
            </a:extLst>
          </p:cNvPr>
          <p:cNvSpPr txBox="1"/>
          <p:nvPr/>
        </p:nvSpPr>
        <p:spPr>
          <a:xfrm>
            <a:off x="9211365" y="5904406"/>
            <a:ext cx="340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Institucionalidad</a:t>
            </a:r>
          </a:p>
        </p:txBody>
      </p:sp>
      <p:sp>
        <p:nvSpPr>
          <p:cNvPr id="16" name="Rectángulo 15" descr="Elemento 6 del nivel de jerarquía 2">
            <a:extLst>
              <a:ext uri="{FF2B5EF4-FFF2-40B4-BE49-F238E27FC236}">
                <a16:creationId xmlns:a16="http://schemas.microsoft.com/office/drawing/2014/main" id="{8C8141C5-CB9D-46DE-B43F-F7558BB9AD25}"/>
              </a:ext>
            </a:extLst>
          </p:cNvPr>
          <p:cNvSpPr/>
          <p:nvPr/>
        </p:nvSpPr>
        <p:spPr>
          <a:xfrm>
            <a:off x="9314621" y="4857359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Agencia de Sustentabilidad y Cambio Climático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67" name="Conector recto 66" descr="Línea de conector">
            <a:extLst>
              <a:ext uri="{FF2B5EF4-FFF2-40B4-BE49-F238E27FC236}">
                <a16:creationId xmlns:a16="http://schemas.microsoft.com/office/drawing/2014/main" id="{F0BD5280-C694-42E2-A403-20797B28F816}"/>
              </a:ext>
            </a:extLst>
          </p:cNvPr>
          <p:cNvCxnSpPr>
            <a:cxnSpLocks/>
          </p:cNvCxnSpPr>
          <p:nvPr/>
        </p:nvCxnSpPr>
        <p:spPr>
          <a:xfrm>
            <a:off x="9924656" y="470339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uadroTexto 69">
            <a:extLst>
              <a:ext uri="{FF2B5EF4-FFF2-40B4-BE49-F238E27FC236}">
                <a16:creationId xmlns:a16="http://schemas.microsoft.com/office/drawing/2014/main" id="{9D815E0A-29BA-41AD-83B8-4BA6524ED723}"/>
              </a:ext>
            </a:extLst>
          </p:cNvPr>
          <p:cNvSpPr txBox="1"/>
          <p:nvPr/>
        </p:nvSpPr>
        <p:spPr>
          <a:xfrm>
            <a:off x="944265" y="6381476"/>
            <a:ext cx="113293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https://obtienearchivo.bcn.cl/obtienearchivo?id=repositorio/10221/24631/2/CC_Institucionalidad,_PP_y_carencias_Chile_2017_FINAL.pdf</a:t>
            </a:r>
            <a:endParaRPr lang="es-CL" sz="1400" dirty="0"/>
          </a:p>
          <a:p>
            <a:endParaRPr lang="es-CL" sz="1400" dirty="0"/>
          </a:p>
        </p:txBody>
      </p:sp>
      <p:sp>
        <p:nvSpPr>
          <p:cNvPr id="2" name="Rectángulo 1" descr="Elemento 6 del nivel de jerarquía 2">
            <a:extLst>
              <a:ext uri="{FF2B5EF4-FFF2-40B4-BE49-F238E27FC236}">
                <a16:creationId xmlns:a16="http://schemas.microsoft.com/office/drawing/2014/main" id="{A85B79B4-2301-4920-B935-C17D4C2F473E}"/>
              </a:ext>
            </a:extLst>
          </p:cNvPr>
          <p:cNvSpPr/>
          <p:nvPr/>
        </p:nvSpPr>
        <p:spPr>
          <a:xfrm>
            <a:off x="10585408" y="2807315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Ministerio de Relaciones Exteriores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3" name="Rectángulo 2" descr="Elemento 6 del nivel de jerarquía 2">
            <a:extLst>
              <a:ext uri="{FF2B5EF4-FFF2-40B4-BE49-F238E27FC236}">
                <a16:creationId xmlns:a16="http://schemas.microsoft.com/office/drawing/2014/main" id="{CA95E728-7904-44BB-B074-82A75FB1A087}"/>
              </a:ext>
            </a:extLst>
          </p:cNvPr>
          <p:cNvSpPr/>
          <p:nvPr/>
        </p:nvSpPr>
        <p:spPr>
          <a:xfrm>
            <a:off x="10589904" y="3819365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Ministerio de Hacienda</a:t>
            </a:r>
          </a:p>
        </p:txBody>
      </p:sp>
      <p:sp>
        <p:nvSpPr>
          <p:cNvPr id="4" name="Rectángulo 3" descr="Elemento 6 del nivel de jerarquía 2">
            <a:extLst>
              <a:ext uri="{FF2B5EF4-FFF2-40B4-BE49-F238E27FC236}">
                <a16:creationId xmlns:a16="http://schemas.microsoft.com/office/drawing/2014/main" id="{43DD1CD6-409B-48BC-8BBE-7A0149AC2E28}"/>
              </a:ext>
            </a:extLst>
          </p:cNvPr>
          <p:cNvSpPr/>
          <p:nvPr/>
        </p:nvSpPr>
        <p:spPr>
          <a:xfrm>
            <a:off x="10609910" y="4842030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Sistema Nacional de Inventarios de GEI y Emisiones de GEI</a:t>
            </a:r>
          </a:p>
        </p:txBody>
      </p:sp>
    </p:spTree>
    <p:extLst>
      <p:ext uri="{BB962C8B-B14F-4D97-AF65-F5344CB8AC3E}">
        <p14:creationId xmlns:p14="http://schemas.microsoft.com/office/powerpoint/2010/main" val="13984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A4A97-3B36-454D-BD9A-A45202D9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Políticas públicas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218A08-0C9F-46CB-BF1E-48D67C1B0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Rectángulo 4" descr="Elemento 2 de nivel de jerarquía 2">
            <a:extLst>
              <a:ext uri="{FF2B5EF4-FFF2-40B4-BE49-F238E27FC236}">
                <a16:creationId xmlns:a16="http://schemas.microsoft.com/office/drawing/2014/main" id="{5655B6E7-0F1E-4BD6-AD16-ACBF69B367EB}"/>
              </a:ext>
            </a:extLst>
          </p:cNvPr>
          <p:cNvSpPr/>
          <p:nvPr/>
        </p:nvSpPr>
        <p:spPr>
          <a:xfrm>
            <a:off x="3980660" y="2274420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Plan de Acción Nacional de Cambio Climático (PANCC).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1718A8D-0C01-4EA0-9663-B0535964975C}"/>
              </a:ext>
            </a:extLst>
          </p:cNvPr>
          <p:cNvSpPr txBox="1"/>
          <p:nvPr/>
        </p:nvSpPr>
        <p:spPr>
          <a:xfrm>
            <a:off x="3986373" y="1901892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2008-2012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7761F8C-729F-42E1-92A1-D7D674A2522F}"/>
              </a:ext>
            </a:extLst>
          </p:cNvPr>
          <p:cNvSpPr txBox="1"/>
          <p:nvPr/>
        </p:nvSpPr>
        <p:spPr>
          <a:xfrm>
            <a:off x="5504280" y="1901892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2017-2022</a:t>
            </a:r>
          </a:p>
        </p:txBody>
      </p:sp>
      <p:sp>
        <p:nvSpPr>
          <p:cNvPr id="11" name="Rectángulo 10" descr="Elemento 2 de nivel de jerarquía 2">
            <a:extLst>
              <a:ext uri="{FF2B5EF4-FFF2-40B4-BE49-F238E27FC236}">
                <a16:creationId xmlns:a16="http://schemas.microsoft.com/office/drawing/2014/main" id="{37A890E5-7642-4DEC-9B00-FEB1B9C7EA86}"/>
              </a:ext>
            </a:extLst>
          </p:cNvPr>
          <p:cNvSpPr/>
          <p:nvPr/>
        </p:nvSpPr>
        <p:spPr>
          <a:xfrm>
            <a:off x="1024128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Estrategia Nacional de Cambio Climático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0F88A94-0303-4A5F-BF23-F399C982EE92}"/>
              </a:ext>
            </a:extLst>
          </p:cNvPr>
          <p:cNvSpPr txBox="1"/>
          <p:nvPr/>
        </p:nvSpPr>
        <p:spPr>
          <a:xfrm>
            <a:off x="1343472" y="1952501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2006</a:t>
            </a:r>
          </a:p>
        </p:txBody>
      </p:sp>
      <p:sp>
        <p:nvSpPr>
          <p:cNvPr id="15" name="Rectángulo 14" descr="Elemento 2 de nivel de jerarquía 2">
            <a:extLst>
              <a:ext uri="{FF2B5EF4-FFF2-40B4-BE49-F238E27FC236}">
                <a16:creationId xmlns:a16="http://schemas.microsoft.com/office/drawing/2014/main" id="{9D536F1F-27D1-4F32-83B1-A537F3B9A47E}"/>
              </a:ext>
            </a:extLst>
          </p:cNvPr>
          <p:cNvSpPr/>
          <p:nvPr/>
        </p:nvSpPr>
        <p:spPr>
          <a:xfrm>
            <a:off x="2502394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Estrategia Nacional de Cambio Climático y Recursos </a:t>
            </a:r>
            <a:r>
              <a:rPr lang="es-CL" sz="1100" dirty="0" err="1">
                <a:solidFill>
                  <a:prstClr val="black"/>
                </a:solidFill>
                <a:latin typeface="Tw Cen MT" panose="020B0602020104020603"/>
              </a:rPr>
              <a:t>Vegetacionales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6DB54A7-0E86-43EE-B3B5-67D749E9AAD9}"/>
              </a:ext>
            </a:extLst>
          </p:cNvPr>
          <p:cNvSpPr txBox="1"/>
          <p:nvPr/>
        </p:nvSpPr>
        <p:spPr>
          <a:xfrm>
            <a:off x="2648616" y="1809559"/>
            <a:ext cx="2067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   2016</a:t>
            </a:r>
          </a:p>
          <a:p>
            <a:r>
              <a:rPr lang="es-CL" sz="1100" dirty="0"/>
              <a:t>(2017-2025)</a:t>
            </a:r>
            <a:endParaRPr lang="es-CL" sz="1600" dirty="0"/>
          </a:p>
        </p:txBody>
      </p:sp>
      <p:sp>
        <p:nvSpPr>
          <p:cNvPr id="19" name="Rectángulo 18" descr="Elemento 2 de nivel de jerarquía 2">
            <a:extLst>
              <a:ext uri="{FF2B5EF4-FFF2-40B4-BE49-F238E27FC236}">
                <a16:creationId xmlns:a16="http://schemas.microsoft.com/office/drawing/2014/main" id="{377BA718-2882-4571-9639-D25032E900E4}"/>
              </a:ext>
            </a:extLst>
          </p:cNvPr>
          <p:cNvSpPr/>
          <p:nvPr/>
        </p:nvSpPr>
        <p:spPr>
          <a:xfrm>
            <a:off x="5454536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Plan de Acción Nacional de Cambio Climático (PANCC).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5D3B1055-158B-47CA-B3E8-E1B373447111}"/>
              </a:ext>
            </a:extLst>
          </p:cNvPr>
          <p:cNvCxnSpPr>
            <a:cxnSpLocks/>
          </p:cNvCxnSpPr>
          <p:nvPr/>
        </p:nvCxnSpPr>
        <p:spPr>
          <a:xfrm>
            <a:off x="1127448" y="3933056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ángulo 22" descr="Elemento 2 de nivel de jerarquía 2">
            <a:extLst>
              <a:ext uri="{FF2B5EF4-FFF2-40B4-BE49-F238E27FC236}">
                <a16:creationId xmlns:a16="http://schemas.microsoft.com/office/drawing/2014/main" id="{C50472AE-3E07-47FB-97C2-11EA310736D1}"/>
              </a:ext>
            </a:extLst>
          </p:cNvPr>
          <p:cNvSpPr/>
          <p:nvPr/>
        </p:nvSpPr>
        <p:spPr>
          <a:xfrm>
            <a:off x="1343472" y="3604906"/>
            <a:ext cx="868656" cy="6073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Adaptación al Cambio Climático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5" name="Rectángulo 24" descr="Elemento 2 de nivel de jerarquía 2">
            <a:extLst>
              <a:ext uri="{FF2B5EF4-FFF2-40B4-BE49-F238E27FC236}">
                <a16:creationId xmlns:a16="http://schemas.microsoft.com/office/drawing/2014/main" id="{91276B19-1386-423B-AAD8-01C94793DDD7}"/>
              </a:ext>
            </a:extLst>
          </p:cNvPr>
          <p:cNvSpPr/>
          <p:nvPr/>
        </p:nvSpPr>
        <p:spPr>
          <a:xfrm>
            <a:off x="1343472" y="4297680"/>
            <a:ext cx="868656" cy="6073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Mitigación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7" name="Rectángulo 26" descr="Elemento 2 de nivel de jerarquía 2">
            <a:extLst>
              <a:ext uri="{FF2B5EF4-FFF2-40B4-BE49-F238E27FC236}">
                <a16:creationId xmlns:a16="http://schemas.microsoft.com/office/drawing/2014/main" id="{DB1F9170-1004-4640-9A50-A4FC4AA4C2B1}"/>
              </a:ext>
            </a:extLst>
          </p:cNvPr>
          <p:cNvSpPr/>
          <p:nvPr/>
        </p:nvSpPr>
        <p:spPr>
          <a:xfrm>
            <a:off x="1343472" y="4990454"/>
            <a:ext cx="868656" cy="8868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900" dirty="0">
                <a:solidFill>
                  <a:prstClr val="black"/>
                </a:solidFill>
                <a:latin typeface="Tw Cen MT" panose="020B0602020104020603"/>
              </a:rPr>
              <a:t>Creación y Fortalecimiento de Capacidades</a:t>
            </a:r>
            <a:endParaRPr lang="es-ES" sz="105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3E428C4E-6F81-49FF-B403-07200E01824B}"/>
              </a:ext>
            </a:extLst>
          </p:cNvPr>
          <p:cNvCxnSpPr/>
          <p:nvPr/>
        </p:nvCxnSpPr>
        <p:spPr>
          <a:xfrm>
            <a:off x="1127448" y="3185781"/>
            <a:ext cx="0" cy="22594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765B2C9D-6BCC-405C-A5AA-1988404E5B0D}"/>
              </a:ext>
            </a:extLst>
          </p:cNvPr>
          <p:cNvCxnSpPr>
            <a:cxnSpLocks/>
          </p:cNvCxnSpPr>
          <p:nvPr/>
        </p:nvCxnSpPr>
        <p:spPr>
          <a:xfrm>
            <a:off x="1127448" y="4653136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C2233C6E-D548-47FA-AA18-CDAB58E49210}"/>
              </a:ext>
            </a:extLst>
          </p:cNvPr>
          <p:cNvCxnSpPr>
            <a:cxnSpLocks/>
          </p:cNvCxnSpPr>
          <p:nvPr/>
        </p:nvCxnSpPr>
        <p:spPr>
          <a:xfrm>
            <a:off x="1127448" y="5426969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ABC5172E-D902-4197-A0E3-0C54D671B41F}"/>
              </a:ext>
            </a:extLst>
          </p:cNvPr>
          <p:cNvCxnSpPr>
            <a:cxnSpLocks/>
          </p:cNvCxnSpPr>
          <p:nvPr/>
        </p:nvCxnSpPr>
        <p:spPr>
          <a:xfrm flipH="1">
            <a:off x="2622514" y="3174420"/>
            <a:ext cx="7238" cy="14086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ángulo 36" descr="Elemento 2 de nivel de jerarquía 2">
            <a:extLst>
              <a:ext uri="{FF2B5EF4-FFF2-40B4-BE49-F238E27FC236}">
                <a16:creationId xmlns:a16="http://schemas.microsoft.com/office/drawing/2014/main" id="{EF87EBD6-EA51-4B03-9891-13B3D2E05184}"/>
              </a:ext>
            </a:extLst>
          </p:cNvPr>
          <p:cNvSpPr/>
          <p:nvPr/>
        </p:nvSpPr>
        <p:spPr>
          <a:xfrm>
            <a:off x="2845774" y="3604906"/>
            <a:ext cx="868656" cy="6073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Adaptación al Cambio Climático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8DE98C16-C19D-45D1-8FA4-A21084AA27ED}"/>
              </a:ext>
            </a:extLst>
          </p:cNvPr>
          <p:cNvCxnSpPr>
            <a:cxnSpLocks/>
          </p:cNvCxnSpPr>
          <p:nvPr/>
        </p:nvCxnSpPr>
        <p:spPr>
          <a:xfrm>
            <a:off x="2629750" y="3923590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ángulo 40" descr="Elemento 2 de nivel de jerarquía 2">
            <a:extLst>
              <a:ext uri="{FF2B5EF4-FFF2-40B4-BE49-F238E27FC236}">
                <a16:creationId xmlns:a16="http://schemas.microsoft.com/office/drawing/2014/main" id="{D8530AD8-47C8-4F40-879E-C5A97D7B2CAF}"/>
              </a:ext>
            </a:extLst>
          </p:cNvPr>
          <p:cNvSpPr/>
          <p:nvPr/>
        </p:nvSpPr>
        <p:spPr>
          <a:xfrm>
            <a:off x="2845774" y="4297679"/>
            <a:ext cx="868656" cy="6073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Mitigación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B6B4226B-C231-4C6E-979E-BF66207A65AB}"/>
              </a:ext>
            </a:extLst>
          </p:cNvPr>
          <p:cNvCxnSpPr>
            <a:cxnSpLocks/>
          </p:cNvCxnSpPr>
          <p:nvPr/>
        </p:nvCxnSpPr>
        <p:spPr>
          <a:xfrm>
            <a:off x="2626132" y="4583087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9AB65E83-754E-45C3-A475-B6971BD2792F}"/>
              </a:ext>
            </a:extLst>
          </p:cNvPr>
          <p:cNvSpPr txBox="1"/>
          <p:nvPr/>
        </p:nvSpPr>
        <p:spPr>
          <a:xfrm>
            <a:off x="1975827" y="2925065"/>
            <a:ext cx="71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*</a:t>
            </a:r>
          </a:p>
        </p:txBody>
      </p:sp>
      <p:sp>
        <p:nvSpPr>
          <p:cNvPr id="47" name="Rectángulo 46" descr="Elemento 1 del nivel de jerarquía 3">
            <a:extLst>
              <a:ext uri="{FF2B5EF4-FFF2-40B4-BE49-F238E27FC236}">
                <a16:creationId xmlns:a16="http://schemas.microsoft.com/office/drawing/2014/main" id="{89F8A037-DA13-4F10-9124-865C67444478}"/>
              </a:ext>
            </a:extLst>
          </p:cNvPr>
          <p:cNvSpPr/>
          <p:nvPr/>
        </p:nvSpPr>
        <p:spPr>
          <a:xfrm>
            <a:off x="8402288" y="3597958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Política y Plan Estratégico Nacional para la Gestión del Riesgo de Desastres</a:t>
            </a:r>
            <a:endParaRPr lang="es-ES" sz="1100" dirty="0"/>
          </a:p>
        </p:txBody>
      </p:sp>
      <p:sp>
        <p:nvSpPr>
          <p:cNvPr id="49" name="Rectángulo 48" descr="Elemento 1 del nivel de jerarquía 3">
            <a:extLst>
              <a:ext uri="{FF2B5EF4-FFF2-40B4-BE49-F238E27FC236}">
                <a16:creationId xmlns:a16="http://schemas.microsoft.com/office/drawing/2014/main" id="{E8A3A7EB-EE82-4AE0-937A-49EA8967EE15}"/>
              </a:ext>
            </a:extLst>
          </p:cNvPr>
          <p:cNvSpPr/>
          <p:nvPr/>
        </p:nvSpPr>
        <p:spPr>
          <a:xfrm>
            <a:off x="6928412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 Nacional de Glaciares</a:t>
            </a:r>
            <a:endParaRPr lang="es-ES" sz="1100" dirty="0"/>
          </a:p>
        </p:txBody>
      </p:sp>
      <p:sp>
        <p:nvSpPr>
          <p:cNvPr id="51" name="Rectángulo 50" descr="Elemento 1 del nivel de jerarquía 3">
            <a:extLst>
              <a:ext uri="{FF2B5EF4-FFF2-40B4-BE49-F238E27FC236}">
                <a16:creationId xmlns:a16="http://schemas.microsoft.com/office/drawing/2014/main" id="{22B42FD2-6AE9-4FAF-A292-CDFACFEA53C0}"/>
              </a:ext>
            </a:extLst>
          </p:cNvPr>
          <p:cNvSpPr/>
          <p:nvPr/>
        </p:nvSpPr>
        <p:spPr>
          <a:xfrm>
            <a:off x="6928412" y="360490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 Nacional de Construcción Sustentable</a:t>
            </a:r>
            <a:endParaRPr lang="es-ES" sz="1100" dirty="0"/>
          </a:p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endParaRPr lang="es-ES" sz="1100" dirty="0"/>
          </a:p>
        </p:txBody>
      </p:sp>
      <p:sp>
        <p:nvSpPr>
          <p:cNvPr id="53" name="Rectángulo 52" descr="Elemento 1 del nivel de jerarquía 3">
            <a:extLst>
              <a:ext uri="{FF2B5EF4-FFF2-40B4-BE49-F238E27FC236}">
                <a16:creationId xmlns:a16="http://schemas.microsoft.com/office/drawing/2014/main" id="{1AE75BFB-7F74-4F45-AE1D-37C2CC98D820}"/>
              </a:ext>
            </a:extLst>
          </p:cNvPr>
          <p:cNvSpPr/>
          <p:nvPr/>
        </p:nvSpPr>
        <p:spPr>
          <a:xfrm>
            <a:off x="8402288" y="2289159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 Nacional Financiera frente al Cambio Climático</a:t>
            </a:r>
            <a:endParaRPr lang="es-ES" sz="11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2671F4B-0A7C-49BD-882B-6547BA98F81A}"/>
              </a:ext>
            </a:extLst>
          </p:cNvPr>
          <p:cNvSpPr txBox="1"/>
          <p:nvPr/>
        </p:nvSpPr>
        <p:spPr>
          <a:xfrm>
            <a:off x="1500869" y="3266352"/>
            <a:ext cx="868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Ejes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B3B478-F4BE-4B48-B815-96DADC3C91FF}"/>
              </a:ext>
            </a:extLst>
          </p:cNvPr>
          <p:cNvSpPr txBox="1"/>
          <p:nvPr/>
        </p:nvSpPr>
        <p:spPr>
          <a:xfrm>
            <a:off x="3016201" y="3259723"/>
            <a:ext cx="868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Ejes</a:t>
            </a:r>
          </a:p>
        </p:txBody>
      </p:sp>
      <p:sp>
        <p:nvSpPr>
          <p:cNvPr id="8" name="Cara sonriente 7">
            <a:extLst>
              <a:ext uri="{FF2B5EF4-FFF2-40B4-BE49-F238E27FC236}">
                <a16:creationId xmlns:a16="http://schemas.microsoft.com/office/drawing/2014/main" id="{84A95243-522F-4727-8AD5-515678B33A72}"/>
              </a:ext>
            </a:extLst>
          </p:cNvPr>
          <p:cNvSpPr/>
          <p:nvPr/>
        </p:nvSpPr>
        <p:spPr>
          <a:xfrm>
            <a:off x="3593360" y="3031923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Cara sonriente 9">
            <a:extLst>
              <a:ext uri="{FF2B5EF4-FFF2-40B4-BE49-F238E27FC236}">
                <a16:creationId xmlns:a16="http://schemas.microsoft.com/office/drawing/2014/main" id="{4CFD1167-306A-4CEC-9719-0D003117E60A}"/>
              </a:ext>
            </a:extLst>
          </p:cNvPr>
          <p:cNvSpPr/>
          <p:nvPr/>
        </p:nvSpPr>
        <p:spPr>
          <a:xfrm>
            <a:off x="5071628" y="3061807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Cara sonriente 11">
            <a:extLst>
              <a:ext uri="{FF2B5EF4-FFF2-40B4-BE49-F238E27FC236}">
                <a16:creationId xmlns:a16="http://schemas.microsoft.com/office/drawing/2014/main" id="{282840A9-829F-491D-B014-B9DE1D596BAE}"/>
              </a:ext>
            </a:extLst>
          </p:cNvPr>
          <p:cNvSpPr/>
          <p:nvPr/>
        </p:nvSpPr>
        <p:spPr>
          <a:xfrm>
            <a:off x="6549896" y="3064315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AAAF189-1B20-4C68-A900-6637AAFCABB6}"/>
              </a:ext>
            </a:extLst>
          </p:cNvPr>
          <p:cNvSpPr txBox="1"/>
          <p:nvPr/>
        </p:nvSpPr>
        <p:spPr>
          <a:xfrm>
            <a:off x="7248128" y="1901892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2009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673FFE7-517F-4913-AD10-FE65C6C28059}"/>
              </a:ext>
            </a:extLst>
          </p:cNvPr>
          <p:cNvSpPr txBox="1"/>
          <p:nvPr/>
        </p:nvSpPr>
        <p:spPr>
          <a:xfrm>
            <a:off x="8678604" y="1885202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2019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6452C81-49E3-4ED6-A120-E7218BA24173}"/>
              </a:ext>
            </a:extLst>
          </p:cNvPr>
          <p:cNvSpPr txBox="1"/>
          <p:nvPr/>
        </p:nvSpPr>
        <p:spPr>
          <a:xfrm>
            <a:off x="7248128" y="3282599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2013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05B92EE-CCF9-4AA8-8D73-6E3C6FB99B65}"/>
              </a:ext>
            </a:extLst>
          </p:cNvPr>
          <p:cNvSpPr txBox="1"/>
          <p:nvPr/>
        </p:nvSpPr>
        <p:spPr>
          <a:xfrm>
            <a:off x="8674881" y="3259723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2016</a:t>
            </a:r>
          </a:p>
        </p:txBody>
      </p:sp>
      <p:sp>
        <p:nvSpPr>
          <p:cNvPr id="22" name="Cara sonriente 21">
            <a:extLst>
              <a:ext uri="{FF2B5EF4-FFF2-40B4-BE49-F238E27FC236}">
                <a16:creationId xmlns:a16="http://schemas.microsoft.com/office/drawing/2014/main" id="{5AEFCC7C-55DB-4053-8142-CBC2A3B0A277}"/>
              </a:ext>
            </a:extLst>
          </p:cNvPr>
          <p:cNvSpPr/>
          <p:nvPr/>
        </p:nvSpPr>
        <p:spPr>
          <a:xfrm>
            <a:off x="7999553" y="3058042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Cara sonriente 23">
            <a:extLst>
              <a:ext uri="{FF2B5EF4-FFF2-40B4-BE49-F238E27FC236}">
                <a16:creationId xmlns:a16="http://schemas.microsoft.com/office/drawing/2014/main" id="{652B5A9D-D7EB-4500-BB4D-ED646F01842D}"/>
              </a:ext>
            </a:extLst>
          </p:cNvPr>
          <p:cNvSpPr/>
          <p:nvPr/>
        </p:nvSpPr>
        <p:spPr>
          <a:xfrm>
            <a:off x="9470302" y="3058041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" name="Cara sonriente 25">
            <a:extLst>
              <a:ext uri="{FF2B5EF4-FFF2-40B4-BE49-F238E27FC236}">
                <a16:creationId xmlns:a16="http://schemas.microsoft.com/office/drawing/2014/main" id="{AA865CA1-E7AD-4083-A429-D236E32F9E66}"/>
              </a:ext>
            </a:extLst>
          </p:cNvPr>
          <p:cNvSpPr/>
          <p:nvPr/>
        </p:nvSpPr>
        <p:spPr>
          <a:xfrm>
            <a:off x="7991055" y="4369805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Cara sonriente 27">
            <a:extLst>
              <a:ext uri="{FF2B5EF4-FFF2-40B4-BE49-F238E27FC236}">
                <a16:creationId xmlns:a16="http://schemas.microsoft.com/office/drawing/2014/main" id="{FD7E26ED-F15A-4EF5-BD26-CB871BF46AEA}"/>
              </a:ext>
            </a:extLst>
          </p:cNvPr>
          <p:cNvSpPr/>
          <p:nvPr/>
        </p:nvSpPr>
        <p:spPr>
          <a:xfrm>
            <a:off x="9458203" y="4353395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1" name="Rectángulo 30" descr="Elemento 1 del nivel de jerarquía 3">
            <a:extLst>
              <a:ext uri="{FF2B5EF4-FFF2-40B4-BE49-F238E27FC236}">
                <a16:creationId xmlns:a16="http://schemas.microsoft.com/office/drawing/2014/main" id="{AD192BFA-1856-427D-9562-35F1D521A4FD}"/>
              </a:ext>
            </a:extLst>
          </p:cNvPr>
          <p:cNvSpPr/>
          <p:nvPr/>
        </p:nvSpPr>
        <p:spPr>
          <a:xfrm>
            <a:off x="6931538" y="499045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 Nacional de </a:t>
            </a:r>
            <a:r>
              <a:rPr lang="es-CL" sz="1100" dirty="0" err="1"/>
              <a:t>Electromovilidad</a:t>
            </a:r>
            <a:endParaRPr lang="es-ES" sz="1100" dirty="0"/>
          </a:p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endParaRPr lang="es-ES" sz="1100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2676ED4-1AC5-46A3-9B72-8A964E5D0427}"/>
              </a:ext>
            </a:extLst>
          </p:cNvPr>
          <p:cNvSpPr txBox="1"/>
          <p:nvPr/>
        </p:nvSpPr>
        <p:spPr>
          <a:xfrm>
            <a:off x="7248128" y="4627598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2017</a:t>
            </a:r>
          </a:p>
        </p:txBody>
      </p:sp>
      <p:sp>
        <p:nvSpPr>
          <p:cNvPr id="58" name="Rectángulo 57" descr="Elemento 1 del nivel de jerarquía 3">
            <a:extLst>
              <a:ext uri="{FF2B5EF4-FFF2-40B4-BE49-F238E27FC236}">
                <a16:creationId xmlns:a16="http://schemas.microsoft.com/office/drawing/2014/main" id="{0A2AD7BC-549C-4A93-9573-4D9B19DBEFC1}"/>
              </a:ext>
            </a:extLst>
          </p:cNvPr>
          <p:cNvSpPr/>
          <p:nvPr/>
        </p:nvSpPr>
        <p:spPr>
          <a:xfrm>
            <a:off x="8431568" y="4994740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Política de Sustentabilidad Ambiental</a:t>
            </a:r>
            <a:endParaRPr lang="es-ES" sz="1100" dirty="0"/>
          </a:p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endParaRPr lang="es-ES" sz="1100" dirty="0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3FE97DD7-BF96-4B91-AEBF-656504E436DD}"/>
              </a:ext>
            </a:extLst>
          </p:cNvPr>
          <p:cNvSpPr txBox="1"/>
          <p:nvPr/>
        </p:nvSpPr>
        <p:spPr>
          <a:xfrm>
            <a:off x="8721115" y="4625064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2016</a:t>
            </a:r>
          </a:p>
        </p:txBody>
      </p:sp>
      <p:sp>
        <p:nvSpPr>
          <p:cNvPr id="62" name="Rectángulo 61" descr="Elemento 1 del nivel de jerarquía 3">
            <a:extLst>
              <a:ext uri="{FF2B5EF4-FFF2-40B4-BE49-F238E27FC236}">
                <a16:creationId xmlns:a16="http://schemas.microsoft.com/office/drawing/2014/main" id="{6B2E39CB-3436-4A10-A173-7B87D0AC9251}"/>
              </a:ext>
            </a:extLst>
          </p:cNvPr>
          <p:cNvSpPr/>
          <p:nvPr/>
        </p:nvSpPr>
        <p:spPr>
          <a:xfrm>
            <a:off x="5454536" y="360490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Política Nacional de Desarrollo Urbano</a:t>
            </a:r>
            <a:endParaRPr lang="es-ES" sz="1100" dirty="0"/>
          </a:p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endParaRPr lang="es-ES" sz="1100" dirty="0"/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C2AF35CA-53C6-4C58-BB48-21BA85DCC366}"/>
              </a:ext>
            </a:extLst>
          </p:cNvPr>
          <p:cNvSpPr txBox="1"/>
          <p:nvPr/>
        </p:nvSpPr>
        <p:spPr>
          <a:xfrm>
            <a:off x="5744972" y="3262692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3856665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58B54-7A70-4EA3-B9C5-9615213CD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Políticas públicas</a:t>
            </a:r>
            <a:b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s-CL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Sectoriales</a:t>
            </a:r>
            <a:endParaRPr lang="es-CL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719769F-9491-405F-839E-792D7059A413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4800960" y="2748459"/>
            <a:ext cx="1314631" cy="7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ángulo 15" descr="Elemento 2 de nivel de jerarquía 2">
            <a:extLst>
              <a:ext uri="{FF2B5EF4-FFF2-40B4-BE49-F238E27FC236}">
                <a16:creationId xmlns:a16="http://schemas.microsoft.com/office/drawing/2014/main" id="{4C296225-7C41-4418-AEC0-6609BC0BEADB}"/>
              </a:ext>
            </a:extLst>
          </p:cNvPr>
          <p:cNvSpPr/>
          <p:nvPr/>
        </p:nvSpPr>
        <p:spPr>
          <a:xfrm>
            <a:off x="5482411" y="1848459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Plan Nacional de Adaptación al Cambio Climático y planes por  sector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CFD393C-30D1-45BD-ADB1-8D4504A2E183}"/>
              </a:ext>
            </a:extLst>
          </p:cNvPr>
          <p:cNvSpPr txBox="1"/>
          <p:nvPr/>
        </p:nvSpPr>
        <p:spPr>
          <a:xfrm>
            <a:off x="5770442" y="1496941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2014</a:t>
            </a:r>
          </a:p>
        </p:txBody>
      </p:sp>
      <p:sp>
        <p:nvSpPr>
          <p:cNvPr id="46" name="Rectángulo 45" descr="Elemento 2 de nivel de jerarquía 2">
            <a:extLst>
              <a:ext uri="{FF2B5EF4-FFF2-40B4-BE49-F238E27FC236}">
                <a16:creationId xmlns:a16="http://schemas.microsoft.com/office/drawing/2014/main" id="{736A0E34-9F20-43C0-9E23-BACE518E7696}"/>
              </a:ext>
            </a:extLst>
          </p:cNvPr>
          <p:cNvSpPr/>
          <p:nvPr/>
        </p:nvSpPr>
        <p:spPr>
          <a:xfrm>
            <a:off x="1493761" y="3503882"/>
            <a:ext cx="1188000" cy="639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 err="1"/>
              <a:t>SilvoAgropecuario</a:t>
            </a:r>
            <a:endParaRPr lang="es-CL" sz="1100" dirty="0"/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2013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48" name="Rectángulo 47" descr="Elemento 2 de nivel de jerarquía 2">
            <a:extLst>
              <a:ext uri="{FF2B5EF4-FFF2-40B4-BE49-F238E27FC236}">
                <a16:creationId xmlns:a16="http://schemas.microsoft.com/office/drawing/2014/main" id="{001D5C64-2D15-4CCE-9780-6AE2E2A7A148}"/>
              </a:ext>
            </a:extLst>
          </p:cNvPr>
          <p:cNvSpPr/>
          <p:nvPr/>
        </p:nvSpPr>
        <p:spPr>
          <a:xfrm>
            <a:off x="2851744" y="3503882"/>
            <a:ext cx="1188000" cy="639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Biodiversidad 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2014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50" name="Rectángulo 49" descr="Elemento 2 de nivel de jerarquía 2">
            <a:extLst>
              <a:ext uri="{FF2B5EF4-FFF2-40B4-BE49-F238E27FC236}">
                <a16:creationId xmlns:a16="http://schemas.microsoft.com/office/drawing/2014/main" id="{3C14D9E2-F6D3-4447-B0FB-6EB18973F69F}"/>
              </a:ext>
            </a:extLst>
          </p:cNvPr>
          <p:cNvSpPr/>
          <p:nvPr/>
        </p:nvSpPr>
        <p:spPr>
          <a:xfrm>
            <a:off x="4206960" y="3503882"/>
            <a:ext cx="1188000" cy="639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Pesca y Acuicultura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2015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52" name="Rectángulo 51" descr="Elemento 2 de nivel de jerarquía 2">
            <a:extLst>
              <a:ext uri="{FF2B5EF4-FFF2-40B4-BE49-F238E27FC236}">
                <a16:creationId xmlns:a16="http://schemas.microsoft.com/office/drawing/2014/main" id="{EA522375-5DFF-4366-90CE-306797B4E1FF}"/>
              </a:ext>
            </a:extLst>
          </p:cNvPr>
          <p:cNvSpPr/>
          <p:nvPr/>
        </p:nvSpPr>
        <p:spPr>
          <a:xfrm>
            <a:off x="5562176" y="3503882"/>
            <a:ext cx="1188000" cy="639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Salud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2017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54" name="Rectángulo 53" descr="Elemento 2 de nivel de jerarquía 2">
            <a:extLst>
              <a:ext uri="{FF2B5EF4-FFF2-40B4-BE49-F238E27FC236}">
                <a16:creationId xmlns:a16="http://schemas.microsoft.com/office/drawing/2014/main" id="{17A4B833-D014-4431-A80A-9F7ACD4C1917}"/>
              </a:ext>
            </a:extLst>
          </p:cNvPr>
          <p:cNvSpPr/>
          <p:nvPr/>
        </p:nvSpPr>
        <p:spPr>
          <a:xfrm>
            <a:off x="6917392" y="3503882"/>
            <a:ext cx="1188000" cy="639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Infraestructura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2017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56" name="Rectángulo 55" descr="Elemento 2 de nivel de jerarquía 2">
            <a:extLst>
              <a:ext uri="{FF2B5EF4-FFF2-40B4-BE49-F238E27FC236}">
                <a16:creationId xmlns:a16="http://schemas.microsoft.com/office/drawing/2014/main" id="{42CD04FC-E95D-4657-A8E9-A69523210971}"/>
              </a:ext>
            </a:extLst>
          </p:cNvPr>
          <p:cNvSpPr/>
          <p:nvPr/>
        </p:nvSpPr>
        <p:spPr>
          <a:xfrm>
            <a:off x="8260681" y="3503882"/>
            <a:ext cx="1188000" cy="639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Ciudades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2018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58" name="Rectángulo 57" descr="Elemento 2 de nivel de jerarquía 2">
            <a:extLst>
              <a:ext uri="{FF2B5EF4-FFF2-40B4-BE49-F238E27FC236}">
                <a16:creationId xmlns:a16="http://schemas.microsoft.com/office/drawing/2014/main" id="{8F0AB1B6-5322-4D9B-B638-B6223488164D}"/>
              </a:ext>
            </a:extLst>
          </p:cNvPr>
          <p:cNvSpPr/>
          <p:nvPr/>
        </p:nvSpPr>
        <p:spPr>
          <a:xfrm>
            <a:off x="3453430" y="1978497"/>
            <a:ext cx="1188000" cy="6399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Energía</a:t>
            </a:r>
            <a:endParaRPr lang="es-CL" sz="1100" dirty="0">
              <a:solidFill>
                <a:prstClr val="black"/>
              </a:solidFill>
              <a:latin typeface="Tw Cen MT" panose="020B0602020104020603"/>
            </a:endParaRP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Pendiente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6B485BE9-367B-451E-9B24-9D0021F6BAE9}"/>
              </a:ext>
            </a:extLst>
          </p:cNvPr>
          <p:cNvCxnSpPr>
            <a:cxnSpLocks/>
            <a:stCxn id="16" idx="2"/>
            <a:endCxn id="46" idx="0"/>
          </p:cNvCxnSpPr>
          <p:nvPr/>
        </p:nvCxnSpPr>
        <p:spPr>
          <a:xfrm flipH="1">
            <a:off x="2087761" y="2748459"/>
            <a:ext cx="3988650" cy="7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ECAAFB51-0AE8-4F93-BFF6-CAB9832E5321}"/>
              </a:ext>
            </a:extLst>
          </p:cNvPr>
          <p:cNvCxnSpPr>
            <a:cxnSpLocks/>
            <a:stCxn id="16" idx="2"/>
            <a:endCxn id="48" idx="0"/>
          </p:cNvCxnSpPr>
          <p:nvPr/>
        </p:nvCxnSpPr>
        <p:spPr>
          <a:xfrm flipH="1">
            <a:off x="3445744" y="2748459"/>
            <a:ext cx="2630667" cy="7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50883287-9BB6-415D-8504-7C4BA77F3C24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057569" y="2748459"/>
            <a:ext cx="1453823" cy="7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35C21D86-0604-47F6-A86F-2E75ABBC3049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076411" y="2748459"/>
            <a:ext cx="2778270" cy="7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ector recto de flecha 71">
            <a:extLst>
              <a:ext uri="{FF2B5EF4-FFF2-40B4-BE49-F238E27FC236}">
                <a16:creationId xmlns:a16="http://schemas.microsoft.com/office/drawing/2014/main" id="{52A64212-ED03-48E9-AD02-2C1A70E86F65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6076411" y="2748459"/>
            <a:ext cx="4125293" cy="7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39338230-7CFF-42B0-8F7D-CCA8246E23D9}"/>
              </a:ext>
            </a:extLst>
          </p:cNvPr>
          <p:cNvCxnSpPr>
            <a:cxnSpLocks/>
          </p:cNvCxnSpPr>
          <p:nvPr/>
        </p:nvCxnSpPr>
        <p:spPr>
          <a:xfrm>
            <a:off x="6076411" y="2773364"/>
            <a:ext cx="0" cy="726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ángulo 81" descr="Elemento 2 de nivel de jerarquía 2">
            <a:extLst>
              <a:ext uri="{FF2B5EF4-FFF2-40B4-BE49-F238E27FC236}">
                <a16:creationId xmlns:a16="http://schemas.microsoft.com/office/drawing/2014/main" id="{9C5E0AF1-7699-47DB-BEB1-62C5A549458B}"/>
              </a:ext>
            </a:extLst>
          </p:cNvPr>
          <p:cNvSpPr/>
          <p:nvPr/>
        </p:nvSpPr>
        <p:spPr>
          <a:xfrm>
            <a:off x="1493761" y="4797152"/>
            <a:ext cx="1188000" cy="5359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Política Forestal 2015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84" name="Rectángulo 83" descr="Elemento 2 de nivel de jerarquía 2">
            <a:extLst>
              <a:ext uri="{FF2B5EF4-FFF2-40B4-BE49-F238E27FC236}">
                <a16:creationId xmlns:a16="http://schemas.microsoft.com/office/drawing/2014/main" id="{92A2B474-4C7F-4325-9E86-DC09B68AEE5B}"/>
              </a:ext>
            </a:extLst>
          </p:cNvPr>
          <p:cNvSpPr/>
          <p:nvPr/>
        </p:nvSpPr>
        <p:spPr>
          <a:xfrm>
            <a:off x="2851744" y="4797152"/>
            <a:ext cx="1188000" cy="5359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Política Energética 2015 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86" name="Rectángulo 85" descr="Elemento 2 de nivel de jerarquía 2">
            <a:extLst>
              <a:ext uri="{FF2B5EF4-FFF2-40B4-BE49-F238E27FC236}">
                <a16:creationId xmlns:a16="http://schemas.microsoft.com/office/drawing/2014/main" id="{B5F0AC56-B63D-49F5-B6A8-453FE65BC41C}"/>
              </a:ext>
            </a:extLst>
          </p:cNvPr>
          <p:cNvSpPr/>
          <p:nvPr/>
        </p:nvSpPr>
        <p:spPr>
          <a:xfrm>
            <a:off x="9607704" y="3503882"/>
            <a:ext cx="1188000" cy="639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Turismo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2019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105" name="Conector recto de flecha 104">
            <a:extLst>
              <a:ext uri="{FF2B5EF4-FFF2-40B4-BE49-F238E27FC236}">
                <a16:creationId xmlns:a16="http://schemas.microsoft.com/office/drawing/2014/main" id="{98A595A3-E55D-4695-88B5-5CF97750D1A7}"/>
              </a:ext>
            </a:extLst>
          </p:cNvPr>
          <p:cNvCxnSpPr>
            <a:cxnSpLocks/>
            <a:stCxn id="16" idx="1"/>
            <a:endCxn id="58" idx="3"/>
          </p:cNvCxnSpPr>
          <p:nvPr/>
        </p:nvCxnSpPr>
        <p:spPr>
          <a:xfrm flipH="1">
            <a:off x="4641430" y="2298459"/>
            <a:ext cx="840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ara sonriente 2">
            <a:extLst>
              <a:ext uri="{FF2B5EF4-FFF2-40B4-BE49-F238E27FC236}">
                <a16:creationId xmlns:a16="http://schemas.microsoft.com/office/drawing/2014/main" id="{4F9A11C4-CFBD-4D53-8F4B-D6CD4804C4FF}"/>
              </a:ext>
            </a:extLst>
          </p:cNvPr>
          <p:cNvSpPr/>
          <p:nvPr/>
        </p:nvSpPr>
        <p:spPr>
          <a:xfrm>
            <a:off x="6558339" y="2544619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Cara sonriente 3">
            <a:extLst>
              <a:ext uri="{FF2B5EF4-FFF2-40B4-BE49-F238E27FC236}">
                <a16:creationId xmlns:a16="http://schemas.microsoft.com/office/drawing/2014/main" id="{48410B72-9844-4501-A9E0-4A2D6798E44C}"/>
              </a:ext>
            </a:extLst>
          </p:cNvPr>
          <p:cNvSpPr/>
          <p:nvPr/>
        </p:nvSpPr>
        <p:spPr>
          <a:xfrm>
            <a:off x="2578377" y="4000930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Cara sonriente 4">
            <a:extLst>
              <a:ext uri="{FF2B5EF4-FFF2-40B4-BE49-F238E27FC236}">
                <a16:creationId xmlns:a16="http://schemas.microsoft.com/office/drawing/2014/main" id="{D41358DC-4B5E-4B70-994A-D1D3C7D4E78D}"/>
              </a:ext>
            </a:extLst>
          </p:cNvPr>
          <p:cNvSpPr/>
          <p:nvPr/>
        </p:nvSpPr>
        <p:spPr>
          <a:xfrm>
            <a:off x="6630190" y="3995468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9" name="Cara sonriente 28">
            <a:extLst>
              <a:ext uri="{FF2B5EF4-FFF2-40B4-BE49-F238E27FC236}">
                <a16:creationId xmlns:a16="http://schemas.microsoft.com/office/drawing/2014/main" id="{16D3CD45-A472-4F5E-B741-6D2F7B5CB8D6}"/>
              </a:ext>
            </a:extLst>
          </p:cNvPr>
          <p:cNvSpPr/>
          <p:nvPr/>
        </p:nvSpPr>
        <p:spPr>
          <a:xfrm>
            <a:off x="3937685" y="4000929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Cara sonriente 5">
            <a:extLst>
              <a:ext uri="{FF2B5EF4-FFF2-40B4-BE49-F238E27FC236}">
                <a16:creationId xmlns:a16="http://schemas.microsoft.com/office/drawing/2014/main" id="{DA8AD9AD-0FD7-4298-9F71-9A9496733736}"/>
              </a:ext>
            </a:extLst>
          </p:cNvPr>
          <p:cNvSpPr/>
          <p:nvPr/>
        </p:nvSpPr>
        <p:spPr>
          <a:xfrm>
            <a:off x="5242693" y="3995469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ara sonriente 6">
            <a:extLst>
              <a:ext uri="{FF2B5EF4-FFF2-40B4-BE49-F238E27FC236}">
                <a16:creationId xmlns:a16="http://schemas.microsoft.com/office/drawing/2014/main" id="{713E4465-9A88-498A-9981-2BBC9BDE9183}"/>
              </a:ext>
            </a:extLst>
          </p:cNvPr>
          <p:cNvSpPr/>
          <p:nvPr/>
        </p:nvSpPr>
        <p:spPr>
          <a:xfrm>
            <a:off x="7981672" y="3995467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ara sonriente 7">
            <a:extLst>
              <a:ext uri="{FF2B5EF4-FFF2-40B4-BE49-F238E27FC236}">
                <a16:creationId xmlns:a16="http://schemas.microsoft.com/office/drawing/2014/main" id="{5AA05346-61FA-423A-8532-5C624EC13D80}"/>
              </a:ext>
            </a:extLst>
          </p:cNvPr>
          <p:cNvSpPr/>
          <p:nvPr/>
        </p:nvSpPr>
        <p:spPr>
          <a:xfrm>
            <a:off x="9325437" y="3995467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Cara sonriente 8">
            <a:extLst>
              <a:ext uri="{FF2B5EF4-FFF2-40B4-BE49-F238E27FC236}">
                <a16:creationId xmlns:a16="http://schemas.microsoft.com/office/drawing/2014/main" id="{EA97D419-378A-4273-B094-C405BC8DE73C}"/>
              </a:ext>
            </a:extLst>
          </p:cNvPr>
          <p:cNvSpPr/>
          <p:nvPr/>
        </p:nvSpPr>
        <p:spPr>
          <a:xfrm>
            <a:off x="10718014" y="3995467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Cara sonriente 9">
            <a:extLst>
              <a:ext uri="{FF2B5EF4-FFF2-40B4-BE49-F238E27FC236}">
                <a16:creationId xmlns:a16="http://schemas.microsoft.com/office/drawing/2014/main" id="{C806AF2F-96A9-4442-BEAC-081188C5DDD7}"/>
              </a:ext>
            </a:extLst>
          </p:cNvPr>
          <p:cNvSpPr/>
          <p:nvPr/>
        </p:nvSpPr>
        <p:spPr>
          <a:xfrm>
            <a:off x="2561775" y="5209082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Cara sonriente 10">
            <a:extLst>
              <a:ext uri="{FF2B5EF4-FFF2-40B4-BE49-F238E27FC236}">
                <a16:creationId xmlns:a16="http://schemas.microsoft.com/office/drawing/2014/main" id="{E58ED4B2-53F9-41AE-85D6-4EBAD6AC041C}"/>
              </a:ext>
            </a:extLst>
          </p:cNvPr>
          <p:cNvSpPr/>
          <p:nvPr/>
        </p:nvSpPr>
        <p:spPr>
          <a:xfrm>
            <a:off x="3969756" y="5209081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B81A5A4-D359-4DF2-83E6-91FD8AC7DA10}"/>
              </a:ext>
            </a:extLst>
          </p:cNvPr>
          <p:cNvSpPr txBox="1"/>
          <p:nvPr/>
        </p:nvSpPr>
        <p:spPr>
          <a:xfrm>
            <a:off x="4412908" y="2353619"/>
            <a:ext cx="71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805434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AC4070-7AB4-4CA8-8E09-13C34A29F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Políticas públicas</a:t>
            </a:r>
            <a:b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s-CL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Leyes (descripciones generales)</a:t>
            </a:r>
            <a:endParaRPr lang="es-CL" dirty="0"/>
          </a:p>
        </p:txBody>
      </p:sp>
      <p:sp>
        <p:nvSpPr>
          <p:cNvPr id="5" name="Rectángulo 4" descr="Elemento 1 de nivel de jerarquía 2">
            <a:extLst>
              <a:ext uri="{FF2B5EF4-FFF2-40B4-BE49-F238E27FC236}">
                <a16:creationId xmlns:a16="http://schemas.microsoft.com/office/drawing/2014/main" id="{85D1D4A3-0265-4EA6-B46F-FF13A470BEB9}"/>
              </a:ext>
            </a:extLst>
          </p:cNvPr>
          <p:cNvSpPr/>
          <p:nvPr/>
        </p:nvSpPr>
        <p:spPr>
          <a:xfrm>
            <a:off x="1023708" y="3457887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20.698 sobre las fuentes de producción de energía en Chile</a:t>
            </a:r>
            <a:endParaRPr lang="es-ES" sz="1100" dirty="0"/>
          </a:p>
        </p:txBody>
      </p:sp>
      <p:sp>
        <p:nvSpPr>
          <p:cNvPr id="7" name="Rectángulo 6" descr="Elemento 1 del nivel de jerarquía 3">
            <a:extLst>
              <a:ext uri="{FF2B5EF4-FFF2-40B4-BE49-F238E27FC236}">
                <a16:creationId xmlns:a16="http://schemas.microsoft.com/office/drawing/2014/main" id="{606EA5A5-D872-4B06-B5B2-95B8BC7C12D2}"/>
              </a:ext>
            </a:extLst>
          </p:cNvPr>
          <p:cNvSpPr/>
          <p:nvPr/>
        </p:nvSpPr>
        <p:spPr>
          <a:xfrm>
            <a:off x="1023708" y="462977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20.780 de Impuestos </a:t>
            </a:r>
            <a:r>
              <a:rPr lang="es-CL" sz="1100"/>
              <a:t>Verdes </a:t>
            </a:r>
            <a:endParaRPr lang="es-ES" sz="11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E26E5A4-ECBC-46B4-80BF-F1C5674057CD}"/>
              </a:ext>
            </a:extLst>
          </p:cNvPr>
          <p:cNvSpPr txBox="1"/>
          <p:nvPr/>
        </p:nvSpPr>
        <p:spPr>
          <a:xfrm>
            <a:off x="1318828" y="3137508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2013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B12915D-2113-4EB4-98B6-251576BC066B}"/>
              </a:ext>
            </a:extLst>
          </p:cNvPr>
          <p:cNvSpPr txBox="1"/>
          <p:nvPr/>
        </p:nvSpPr>
        <p:spPr>
          <a:xfrm>
            <a:off x="1318828" y="4323255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2014</a:t>
            </a:r>
          </a:p>
        </p:txBody>
      </p:sp>
      <p:sp>
        <p:nvSpPr>
          <p:cNvPr id="15" name="Rectángulo 14" descr="Elemento 2 de nivel de jerarquía 2">
            <a:extLst>
              <a:ext uri="{FF2B5EF4-FFF2-40B4-BE49-F238E27FC236}">
                <a16:creationId xmlns:a16="http://schemas.microsoft.com/office/drawing/2014/main" id="{0BE9D2F9-50C0-46C6-9844-D87CDDAA7CE5}"/>
              </a:ext>
            </a:extLst>
          </p:cNvPr>
          <p:cNvSpPr/>
          <p:nvPr/>
        </p:nvSpPr>
        <p:spPr>
          <a:xfrm>
            <a:off x="1025312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200" dirty="0"/>
              <a:t>Ley 20.257 de fomento de las ERNC</a:t>
            </a:r>
            <a:endParaRPr lang="es-ES" sz="16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754001C-3C90-4542-86AC-99D619A09C1B}"/>
              </a:ext>
            </a:extLst>
          </p:cNvPr>
          <p:cNvSpPr txBox="1"/>
          <p:nvPr/>
        </p:nvSpPr>
        <p:spPr>
          <a:xfrm>
            <a:off x="1319615" y="1948173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2008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F513295-DE0A-43AA-B940-9AC5080A6B20}"/>
              </a:ext>
            </a:extLst>
          </p:cNvPr>
          <p:cNvSpPr txBox="1"/>
          <p:nvPr/>
        </p:nvSpPr>
        <p:spPr>
          <a:xfrm>
            <a:off x="1017421" y="5733565"/>
            <a:ext cx="68268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https://www.bcn.cl/cambioclimatico/resultados_leyes?orden=date%20desc&amp;comenzar=0</a:t>
            </a:r>
            <a:endParaRPr lang="es-CL" sz="1400" dirty="0"/>
          </a:p>
          <a:p>
            <a:endParaRPr lang="es-CL" sz="1400" dirty="0"/>
          </a:p>
        </p:txBody>
      </p:sp>
      <p:sp>
        <p:nvSpPr>
          <p:cNvPr id="29" name="Rectángulo 28" descr="Elemento 1 del nivel de jerarquía 3">
            <a:extLst>
              <a:ext uri="{FF2B5EF4-FFF2-40B4-BE49-F238E27FC236}">
                <a16:creationId xmlns:a16="http://schemas.microsoft.com/office/drawing/2014/main" id="{FFEA14ED-22C4-469B-91C7-A6C85EA5395D}"/>
              </a:ext>
            </a:extLst>
          </p:cNvPr>
          <p:cNvSpPr/>
          <p:nvPr/>
        </p:nvSpPr>
        <p:spPr>
          <a:xfrm>
            <a:off x="2371601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21118 para incentivar desarrollo de generadoras residenciales</a:t>
            </a:r>
            <a:endParaRPr lang="es-ES" sz="1100" dirty="0"/>
          </a:p>
        </p:txBody>
      </p:sp>
      <p:sp>
        <p:nvSpPr>
          <p:cNvPr id="31" name="Rectángulo 30" descr="Elemento 1 del nivel de jerarquía 3">
            <a:extLst>
              <a:ext uri="{FF2B5EF4-FFF2-40B4-BE49-F238E27FC236}">
                <a16:creationId xmlns:a16="http://schemas.microsoft.com/office/drawing/2014/main" id="{3FCF742A-BAB9-4AAD-81B1-789FB12D052E}"/>
              </a:ext>
            </a:extLst>
          </p:cNvPr>
          <p:cNvSpPr/>
          <p:nvPr/>
        </p:nvSpPr>
        <p:spPr>
          <a:xfrm>
            <a:off x="2371601" y="3457887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21105 crea Ministerio de Ciencia, Tecnología, Conocimiento e </a:t>
            </a:r>
            <a:r>
              <a:rPr lang="es-CL" sz="1100" dirty="0" err="1"/>
              <a:t>Inn</a:t>
            </a:r>
            <a:endParaRPr lang="es-ES" sz="1100" dirty="0"/>
          </a:p>
        </p:txBody>
      </p:sp>
      <p:sp>
        <p:nvSpPr>
          <p:cNvPr id="33" name="Rectángulo 32" descr="Elemento 1 del nivel de jerarquía 3">
            <a:extLst>
              <a:ext uri="{FF2B5EF4-FFF2-40B4-BE49-F238E27FC236}">
                <a16:creationId xmlns:a16="http://schemas.microsoft.com/office/drawing/2014/main" id="{976C31A9-92D4-4402-ACEF-E8CF8AB896B9}"/>
              </a:ext>
            </a:extLst>
          </p:cNvPr>
          <p:cNvSpPr/>
          <p:nvPr/>
        </p:nvSpPr>
        <p:spPr>
          <a:xfrm>
            <a:off x="2371601" y="462977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21100 prohíbe entrega de bolsas plásticas de comercio en Chile</a:t>
            </a:r>
            <a:endParaRPr lang="es-ES" sz="1100" dirty="0"/>
          </a:p>
        </p:txBody>
      </p:sp>
      <p:sp>
        <p:nvSpPr>
          <p:cNvPr id="35" name="Rectángulo 34" descr="Elemento 1 del nivel de jerarquía 3">
            <a:extLst>
              <a:ext uri="{FF2B5EF4-FFF2-40B4-BE49-F238E27FC236}">
                <a16:creationId xmlns:a16="http://schemas.microsoft.com/office/drawing/2014/main" id="{A3B6809E-BB10-4F0A-847B-5DE5F61474B1}"/>
              </a:ext>
            </a:extLst>
          </p:cNvPr>
          <p:cNvSpPr/>
          <p:nvPr/>
        </p:nvSpPr>
        <p:spPr>
          <a:xfrm>
            <a:off x="3717890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21094 sobre universidades estatales</a:t>
            </a:r>
            <a:endParaRPr lang="es-ES" sz="1100" dirty="0"/>
          </a:p>
        </p:txBody>
      </p:sp>
      <p:sp>
        <p:nvSpPr>
          <p:cNvPr id="37" name="Rectángulo 36" descr="Elemento 1 del nivel de jerarquía 3">
            <a:extLst>
              <a:ext uri="{FF2B5EF4-FFF2-40B4-BE49-F238E27FC236}">
                <a16:creationId xmlns:a16="http://schemas.microsoft.com/office/drawing/2014/main" id="{37A8DFFD-023D-40B6-A70C-7C6407AD2364}"/>
              </a:ext>
            </a:extLst>
          </p:cNvPr>
          <p:cNvSpPr/>
          <p:nvPr/>
        </p:nvSpPr>
        <p:spPr>
          <a:xfrm>
            <a:off x="3733669" y="3457887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50" dirty="0"/>
              <a:t>Ley 21070 regula derechos de residir, permanecer y trasladarse hacia y desde I. de Pascua</a:t>
            </a:r>
            <a:endParaRPr lang="es-ES" sz="1050" dirty="0"/>
          </a:p>
        </p:txBody>
      </p:sp>
      <p:sp>
        <p:nvSpPr>
          <p:cNvPr id="39" name="Rectángulo 38" descr="Elemento 1 del nivel de jerarquía 3">
            <a:extLst>
              <a:ext uri="{FF2B5EF4-FFF2-40B4-BE49-F238E27FC236}">
                <a16:creationId xmlns:a16="http://schemas.microsoft.com/office/drawing/2014/main" id="{C16C74B1-2243-4594-8A5C-39293EDDA8E8}"/>
              </a:ext>
            </a:extLst>
          </p:cNvPr>
          <p:cNvSpPr/>
          <p:nvPr/>
        </p:nvSpPr>
        <p:spPr>
          <a:xfrm>
            <a:off x="3728775" y="462977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00" dirty="0"/>
              <a:t>Ley 21066 sobre extracción de naves hundidas o varadas y de materias nocivas en ellas</a:t>
            </a:r>
            <a:endParaRPr lang="es-ES" sz="1000" dirty="0"/>
          </a:p>
        </p:txBody>
      </p:sp>
      <p:sp>
        <p:nvSpPr>
          <p:cNvPr id="41" name="Rectángulo 40" descr="Elemento 1 del nivel de jerarquía 3">
            <a:extLst>
              <a:ext uri="{FF2B5EF4-FFF2-40B4-BE49-F238E27FC236}">
                <a16:creationId xmlns:a16="http://schemas.microsoft.com/office/drawing/2014/main" id="{BBBFE535-EEF2-46FA-9231-A9E949816BC0}"/>
              </a:ext>
            </a:extLst>
          </p:cNvPr>
          <p:cNvSpPr/>
          <p:nvPr/>
        </p:nvSpPr>
        <p:spPr>
          <a:xfrm>
            <a:off x="5064179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21075 regula recolección, reutilización y disposición de aguas grises</a:t>
            </a:r>
            <a:endParaRPr lang="es-ES" sz="1100" dirty="0"/>
          </a:p>
        </p:txBody>
      </p:sp>
      <p:sp>
        <p:nvSpPr>
          <p:cNvPr id="43" name="Rectángulo 42" descr="Elemento 1 del nivel de jerarquía 3">
            <a:extLst>
              <a:ext uri="{FF2B5EF4-FFF2-40B4-BE49-F238E27FC236}">
                <a16:creationId xmlns:a16="http://schemas.microsoft.com/office/drawing/2014/main" id="{C4B05948-8A79-4681-868B-5A4C97EDC3C3}"/>
              </a:ext>
            </a:extLst>
          </p:cNvPr>
          <p:cNvSpPr/>
          <p:nvPr/>
        </p:nvSpPr>
        <p:spPr>
          <a:xfrm>
            <a:off x="5090843" y="3457887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21064 modifica el marco normativo que rige las aguas (fiscalización)</a:t>
            </a:r>
            <a:endParaRPr lang="es-ES" sz="1100" dirty="0"/>
          </a:p>
        </p:txBody>
      </p:sp>
      <p:sp>
        <p:nvSpPr>
          <p:cNvPr id="45" name="Rectángulo 44" descr="Elemento 1 del nivel de jerarquía 3">
            <a:extLst>
              <a:ext uri="{FF2B5EF4-FFF2-40B4-BE49-F238E27FC236}">
                <a16:creationId xmlns:a16="http://schemas.microsoft.com/office/drawing/2014/main" id="{043DF118-280A-43D0-857F-F4F2308ED7B0}"/>
              </a:ext>
            </a:extLst>
          </p:cNvPr>
          <p:cNvSpPr/>
          <p:nvPr/>
        </p:nvSpPr>
        <p:spPr>
          <a:xfrm>
            <a:off x="5090843" y="462977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20936 establece nuevo sistema de transmisión eléctrica</a:t>
            </a:r>
            <a:endParaRPr lang="es-ES" sz="1100" dirty="0"/>
          </a:p>
        </p:txBody>
      </p:sp>
      <p:sp>
        <p:nvSpPr>
          <p:cNvPr id="47" name="Rectángulo 46" descr="Elemento 1 del nivel de jerarquía 3">
            <a:extLst>
              <a:ext uri="{FF2B5EF4-FFF2-40B4-BE49-F238E27FC236}">
                <a16:creationId xmlns:a16="http://schemas.microsoft.com/office/drawing/2014/main" id="{D09C3858-2CE8-4A66-B060-825B483A6497}"/>
              </a:ext>
            </a:extLst>
          </p:cNvPr>
          <p:cNvSpPr/>
          <p:nvPr/>
        </p:nvSpPr>
        <p:spPr>
          <a:xfrm>
            <a:off x="6410468" y="2289148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20930 establece el derecho real de conservación del medio ambiente</a:t>
            </a:r>
            <a:endParaRPr lang="es-ES" sz="1100" dirty="0"/>
          </a:p>
        </p:txBody>
      </p:sp>
      <p:sp>
        <p:nvSpPr>
          <p:cNvPr id="49" name="Rectángulo 48" descr="Elemento 1 del nivel de jerarquía 3">
            <a:extLst>
              <a:ext uri="{FF2B5EF4-FFF2-40B4-BE49-F238E27FC236}">
                <a16:creationId xmlns:a16="http://schemas.microsoft.com/office/drawing/2014/main" id="{68F544D3-E5F2-4979-A082-B475FB22457A}"/>
              </a:ext>
            </a:extLst>
          </p:cNvPr>
          <p:cNvSpPr/>
          <p:nvPr/>
        </p:nvSpPr>
        <p:spPr>
          <a:xfrm>
            <a:off x="6448017" y="3429905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20925 crea bonificación para el repoblamiento y cultivo de algas</a:t>
            </a:r>
            <a:endParaRPr lang="es-ES" sz="1100" dirty="0"/>
          </a:p>
        </p:txBody>
      </p:sp>
      <p:sp>
        <p:nvSpPr>
          <p:cNvPr id="51" name="Rectángulo 50" descr="Elemento 1 del nivel de jerarquía 3">
            <a:extLst>
              <a:ext uri="{FF2B5EF4-FFF2-40B4-BE49-F238E27FC236}">
                <a16:creationId xmlns:a16="http://schemas.microsoft.com/office/drawing/2014/main" id="{9621338E-AF1D-4064-8BBA-3E40775A109D}"/>
              </a:ext>
            </a:extLst>
          </p:cNvPr>
          <p:cNvSpPr/>
          <p:nvPr/>
        </p:nvSpPr>
        <p:spPr>
          <a:xfrm>
            <a:off x="6448017" y="462977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20897 sobre franquicia tributaria de sistemas solares térmicos</a:t>
            </a:r>
            <a:endParaRPr lang="es-ES" sz="1100" dirty="0"/>
          </a:p>
        </p:txBody>
      </p:sp>
      <p:sp>
        <p:nvSpPr>
          <p:cNvPr id="53" name="Rectángulo 52" descr="Elemento 1 del nivel de jerarquía 3">
            <a:extLst>
              <a:ext uri="{FF2B5EF4-FFF2-40B4-BE49-F238E27FC236}">
                <a16:creationId xmlns:a16="http://schemas.microsoft.com/office/drawing/2014/main" id="{BE93F5C4-A1C3-4F02-8E6A-3F8DBBF52CCE}"/>
              </a:ext>
            </a:extLst>
          </p:cNvPr>
          <p:cNvSpPr/>
          <p:nvPr/>
        </p:nvSpPr>
        <p:spPr>
          <a:xfrm>
            <a:off x="7756757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20884 sobre mitigación de efectos de inundaciones en edificaciones</a:t>
            </a:r>
            <a:endParaRPr lang="es-ES" sz="1100" dirty="0"/>
          </a:p>
        </p:txBody>
      </p:sp>
      <p:sp>
        <p:nvSpPr>
          <p:cNvPr id="55" name="Rectángulo 54" descr="Elemento 1 del nivel de jerarquía 3">
            <a:extLst>
              <a:ext uri="{FF2B5EF4-FFF2-40B4-BE49-F238E27FC236}">
                <a16:creationId xmlns:a16="http://schemas.microsoft.com/office/drawing/2014/main" id="{C1EC1E89-58E1-4B0B-8E0A-F08FC90956FA}"/>
              </a:ext>
            </a:extLst>
          </p:cNvPr>
          <p:cNvSpPr/>
          <p:nvPr/>
        </p:nvSpPr>
        <p:spPr>
          <a:xfrm>
            <a:off x="7805191" y="3429905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00" dirty="0"/>
              <a:t>Ley 20879 sanciona el transporte de desechos a vertederos clandestinos</a:t>
            </a:r>
            <a:endParaRPr lang="es-ES" sz="1000" dirty="0"/>
          </a:p>
        </p:txBody>
      </p:sp>
      <p:sp>
        <p:nvSpPr>
          <p:cNvPr id="57" name="Rectángulo 56" descr="Elemento 1 del nivel de jerarquía 3">
            <a:extLst>
              <a:ext uri="{FF2B5EF4-FFF2-40B4-BE49-F238E27FC236}">
                <a16:creationId xmlns:a16="http://schemas.microsoft.com/office/drawing/2014/main" id="{95F18C3E-2160-495D-A66F-D01B745612DB}"/>
              </a:ext>
            </a:extLst>
          </p:cNvPr>
          <p:cNvSpPr/>
          <p:nvPr/>
        </p:nvSpPr>
        <p:spPr>
          <a:xfrm>
            <a:off x="7805191" y="462977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00" dirty="0"/>
              <a:t>Ley 20872 para enfrentar las consecuencias por catástrofes naturales en sector pesquero</a:t>
            </a:r>
            <a:endParaRPr lang="es-ES" sz="1000" dirty="0"/>
          </a:p>
        </p:txBody>
      </p:sp>
      <p:sp>
        <p:nvSpPr>
          <p:cNvPr id="59" name="Rectángulo 58" descr="Elemento 1 del nivel de jerarquía 3">
            <a:extLst>
              <a:ext uri="{FF2B5EF4-FFF2-40B4-BE49-F238E27FC236}">
                <a16:creationId xmlns:a16="http://schemas.microsoft.com/office/drawing/2014/main" id="{82578022-2C23-48B1-9AF2-EE754E0B33F7}"/>
              </a:ext>
            </a:extLst>
          </p:cNvPr>
          <p:cNvSpPr/>
          <p:nvPr/>
        </p:nvSpPr>
        <p:spPr>
          <a:xfrm>
            <a:off x="9518308" y="3230604"/>
            <a:ext cx="1649984" cy="135456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600" dirty="0"/>
              <a:t>Proyecto Ley Marco de Cambio Climático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4735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82DFA7A-7A2E-4157-BE59-4A9309D2262C}"/>
              </a:ext>
            </a:extLst>
          </p:cNvPr>
          <p:cNvSpPr txBox="1"/>
          <p:nvPr/>
        </p:nvSpPr>
        <p:spPr>
          <a:xfrm>
            <a:off x="2639616" y="476672"/>
            <a:ext cx="691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800" dirty="0">
                <a:latin typeface="Arial" panose="020B0604020202020204" pitchFamily="34" charset="0"/>
                <a:cs typeface="Arial" panose="020B0604020202020204" pitchFamily="34" charset="0"/>
              </a:rPr>
              <a:t>Data ICC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48ED96-B1A3-45AA-93CA-B7E3227A01C3}"/>
              </a:ext>
            </a:extLst>
          </p:cNvPr>
          <p:cNvSpPr txBox="1"/>
          <p:nvPr/>
        </p:nvSpPr>
        <p:spPr>
          <a:xfrm>
            <a:off x="1239366" y="1407781"/>
            <a:ext cx="10441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 diferenciador de la Forma: el </a:t>
            </a:r>
            <a:r>
              <a:rPr lang="es-CL" sz="16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Story</a:t>
            </a:r>
            <a:r>
              <a:rPr lang="es-CL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L" sz="16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Telling</a:t>
            </a:r>
            <a:r>
              <a:rPr lang="es-CL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L" sz="1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(que nos permita ir uniendo los conceptos presentados, para así poder contar una historia y cubrir las aristas principales asociadas al Cambio Climático y explicar cómo se van relacionando las variables unas con otras. Al final “todo está conectado”.</a:t>
            </a:r>
          </a:p>
          <a:p>
            <a:pPr algn="just"/>
            <a:endParaRPr 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 visuales:</a:t>
            </a:r>
          </a:p>
        </p:txBody>
      </p:sp>
      <p:pic>
        <p:nvPicPr>
          <p:cNvPr id="6" name="Picture 2" descr="Clean Dashboard Example Slide Design for PowerPoint - SlideModel">
            <a:extLst>
              <a:ext uri="{FF2B5EF4-FFF2-40B4-BE49-F238E27FC236}">
                <a16:creationId xmlns:a16="http://schemas.microsoft.com/office/drawing/2014/main" id="{668AA5D1-DC28-4289-9E3C-64859F16B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650" y="2727504"/>
            <a:ext cx="3751827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oloribus Admin Dashboard Admin Panel">
            <a:extLst>
              <a:ext uri="{FF2B5EF4-FFF2-40B4-BE49-F238E27FC236}">
                <a16:creationId xmlns:a16="http://schemas.microsoft.com/office/drawing/2014/main" id="{AF1B9E83-6799-4D30-BA70-28591F394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036" y="4843723"/>
            <a:ext cx="3514680" cy="186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Top 80 Cool Websites of 2013 – The Design Work">
            <a:extLst>
              <a:ext uri="{FF2B5EF4-FFF2-40B4-BE49-F238E27FC236}">
                <a16:creationId xmlns:a16="http://schemas.microsoft.com/office/drawing/2014/main" id="{918E25B3-5786-43E0-82FE-07CD54668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366" y="2727504"/>
            <a:ext cx="2805201" cy="222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Ecology Icons, Icon, Eco PNG and Vector with Transparent ...">
            <a:extLst>
              <a:ext uri="{FF2B5EF4-FFF2-40B4-BE49-F238E27FC236}">
                <a16:creationId xmlns:a16="http://schemas.microsoft.com/office/drawing/2014/main" id="{CAFDC6AF-B7BC-4ABF-A776-29790D0A2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14375" r="6376"/>
          <a:stretch/>
        </p:blipFill>
        <p:spPr bwMode="auto">
          <a:xfrm>
            <a:off x="8722342" y="4932238"/>
            <a:ext cx="1910161" cy="192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DC937BB-98EC-4073-A871-18825ACB4B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20" y="4959752"/>
            <a:ext cx="4071637" cy="1746753"/>
          </a:xfrm>
          <a:prstGeom prst="rect">
            <a:avLst/>
          </a:prstGeom>
        </p:spPr>
      </p:pic>
      <p:pic>
        <p:nvPicPr>
          <p:cNvPr id="11" name="Picture 4" descr="22 Free VueJS Admin Templates For Web Applications 2020 - Colorlib">
            <a:extLst>
              <a:ext uri="{FF2B5EF4-FFF2-40B4-BE49-F238E27FC236}">
                <a16:creationId xmlns:a16="http://schemas.microsoft.com/office/drawing/2014/main" id="{391C7C9F-E540-4DE9-9F26-8FB9BD90A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566" y="2734937"/>
            <a:ext cx="3178085" cy="222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39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D6CD7-D964-46EC-91EE-419F0BCB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Políticas públicas</a:t>
            </a:r>
            <a:b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s-CL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Decretos (descripciones generales)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1AB3DD-5AED-45E9-926D-73A3F9FF7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10" name="Rectángulo 9" descr="Elemento 1 del nivel de jerarquía 3">
            <a:extLst>
              <a:ext uri="{FF2B5EF4-FFF2-40B4-BE49-F238E27FC236}">
                <a16:creationId xmlns:a16="http://schemas.microsoft.com/office/drawing/2014/main" id="{77916772-8A8E-432D-8305-3288C01079D7}"/>
              </a:ext>
            </a:extLst>
          </p:cNvPr>
          <p:cNvSpPr/>
          <p:nvPr/>
        </p:nvSpPr>
        <p:spPr>
          <a:xfrm>
            <a:off x="1024127" y="2279899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D. 269 Convenio de Minamata sobre el Mercurio</a:t>
            </a:r>
            <a:endParaRPr lang="es-ES" sz="1100" dirty="0"/>
          </a:p>
        </p:txBody>
      </p:sp>
      <p:sp>
        <p:nvSpPr>
          <p:cNvPr id="12" name="Rectángulo 11" descr="Elemento 1 del nivel de jerarquía 3">
            <a:extLst>
              <a:ext uri="{FF2B5EF4-FFF2-40B4-BE49-F238E27FC236}">
                <a16:creationId xmlns:a16="http://schemas.microsoft.com/office/drawing/2014/main" id="{474642A3-6AF5-4E69-993B-1882063F682C}"/>
              </a:ext>
            </a:extLst>
          </p:cNvPr>
          <p:cNvSpPr/>
          <p:nvPr/>
        </p:nvSpPr>
        <p:spPr>
          <a:xfrm>
            <a:off x="1024127" y="3429000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D. 32 Relativo a las sustancias que agotan el ozono</a:t>
            </a:r>
            <a:endParaRPr lang="es-ES" sz="1100" dirty="0"/>
          </a:p>
        </p:txBody>
      </p:sp>
      <p:sp>
        <p:nvSpPr>
          <p:cNvPr id="14" name="Rectángulo 13" descr="Elemento 1 del nivel de jerarquía 3">
            <a:extLst>
              <a:ext uri="{FF2B5EF4-FFF2-40B4-BE49-F238E27FC236}">
                <a16:creationId xmlns:a16="http://schemas.microsoft.com/office/drawing/2014/main" id="{B828CB75-A4BF-4624-8D26-12DF11ED470A}"/>
              </a:ext>
            </a:extLst>
          </p:cNvPr>
          <p:cNvSpPr/>
          <p:nvPr/>
        </p:nvSpPr>
        <p:spPr>
          <a:xfrm>
            <a:off x="1024127" y="457810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/>
              <a:t>D. 200 Acuerdo entre Chile y la UE sobre el comercio de productos orgánicos</a:t>
            </a:r>
          </a:p>
        </p:txBody>
      </p:sp>
      <p:sp>
        <p:nvSpPr>
          <p:cNvPr id="16" name="Rectángulo 15" descr="Elemento 1 del nivel de jerarquía 3">
            <a:extLst>
              <a:ext uri="{FF2B5EF4-FFF2-40B4-BE49-F238E27FC236}">
                <a16:creationId xmlns:a16="http://schemas.microsoft.com/office/drawing/2014/main" id="{E74CAB3F-7576-48CF-AFA7-3CFBFD79F5AD}"/>
              </a:ext>
            </a:extLst>
          </p:cNvPr>
          <p:cNvSpPr/>
          <p:nvPr/>
        </p:nvSpPr>
        <p:spPr>
          <a:xfrm>
            <a:off x="2351584" y="2297915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D. 30 Acuerdo de París</a:t>
            </a:r>
            <a:endParaRPr lang="es-ES" sz="1100" dirty="0"/>
          </a:p>
        </p:txBody>
      </p:sp>
      <p:sp>
        <p:nvSpPr>
          <p:cNvPr id="18" name="Rectángulo 17" descr="Elemento 1 del nivel de jerarquía 3">
            <a:extLst>
              <a:ext uri="{FF2B5EF4-FFF2-40B4-BE49-F238E27FC236}">
                <a16:creationId xmlns:a16="http://schemas.microsoft.com/office/drawing/2014/main" id="{37ADECE1-C72B-4D9A-89BB-A4B475591F22}"/>
              </a:ext>
            </a:extLst>
          </p:cNvPr>
          <p:cNvSpPr/>
          <p:nvPr/>
        </p:nvSpPr>
        <p:spPr>
          <a:xfrm>
            <a:off x="2351584" y="3429000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00" dirty="0"/>
              <a:t>D. 170 Sobre el control de los sistemas antiincrustantes perjudiciales en los buques 2001</a:t>
            </a:r>
            <a:endParaRPr lang="es-ES" sz="1000" dirty="0"/>
          </a:p>
        </p:txBody>
      </p:sp>
      <p:sp>
        <p:nvSpPr>
          <p:cNvPr id="20" name="Rectángulo 19" descr="Elemento 1 del nivel de jerarquía 3">
            <a:extLst>
              <a:ext uri="{FF2B5EF4-FFF2-40B4-BE49-F238E27FC236}">
                <a16:creationId xmlns:a16="http://schemas.microsoft.com/office/drawing/2014/main" id="{CA8F3EFD-F2BB-4029-BB2C-18DC9D73C941}"/>
              </a:ext>
            </a:extLst>
          </p:cNvPr>
          <p:cNvSpPr/>
          <p:nvPr/>
        </p:nvSpPr>
        <p:spPr>
          <a:xfrm>
            <a:off x="2351584" y="457810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00" dirty="0"/>
              <a:t>D. 132 Enmienda de la convención sobre la protección física de los materiales nucleares</a:t>
            </a:r>
            <a:endParaRPr lang="es-ES" sz="1000" dirty="0"/>
          </a:p>
        </p:txBody>
      </p:sp>
      <p:sp>
        <p:nvSpPr>
          <p:cNvPr id="22" name="Rectángulo 21" descr="Elemento 1 del nivel de jerarquía 3">
            <a:extLst>
              <a:ext uri="{FF2B5EF4-FFF2-40B4-BE49-F238E27FC236}">
                <a16:creationId xmlns:a16="http://schemas.microsoft.com/office/drawing/2014/main" id="{75EEE4B3-809E-4F4E-86EF-61676A786C54}"/>
              </a:ext>
            </a:extLst>
          </p:cNvPr>
          <p:cNvSpPr/>
          <p:nvPr/>
        </p:nvSpPr>
        <p:spPr>
          <a:xfrm>
            <a:off x="3679041" y="2297915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D. 105 Acuerdo sobre medidas destinadas eliminar pesca ilegal</a:t>
            </a:r>
            <a:endParaRPr lang="es-ES" sz="1100" dirty="0"/>
          </a:p>
        </p:txBody>
      </p:sp>
      <p:sp>
        <p:nvSpPr>
          <p:cNvPr id="24" name="Rectángulo 23" descr="Elemento 1 del nivel de jerarquía 3">
            <a:extLst>
              <a:ext uri="{FF2B5EF4-FFF2-40B4-BE49-F238E27FC236}">
                <a16:creationId xmlns:a16="http://schemas.microsoft.com/office/drawing/2014/main" id="{3206E6E0-14FD-4A07-93C9-30D8D0E2B29B}"/>
              </a:ext>
            </a:extLst>
          </p:cNvPr>
          <p:cNvSpPr/>
          <p:nvPr/>
        </p:nvSpPr>
        <p:spPr>
          <a:xfrm>
            <a:off x="3708758" y="3429000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900" dirty="0"/>
              <a:t>D. 31 sobre la conservación y ordenación de las poblaciones de peces </a:t>
            </a:r>
            <a:r>
              <a:rPr lang="es-CL" sz="900" dirty="0" err="1"/>
              <a:t>transzonales</a:t>
            </a:r>
            <a:r>
              <a:rPr lang="es-CL" sz="900" dirty="0"/>
              <a:t> y altamente migratorias</a:t>
            </a:r>
            <a:endParaRPr lang="es-ES" sz="900" dirty="0"/>
          </a:p>
        </p:txBody>
      </p:sp>
      <p:sp>
        <p:nvSpPr>
          <p:cNvPr id="26" name="Rectángulo 25" descr="Elemento 1 del nivel de jerarquía 3">
            <a:extLst>
              <a:ext uri="{FF2B5EF4-FFF2-40B4-BE49-F238E27FC236}">
                <a16:creationId xmlns:a16="http://schemas.microsoft.com/office/drawing/2014/main" id="{128C8A44-27AA-4664-A848-8AD01A76D4E9}"/>
              </a:ext>
            </a:extLst>
          </p:cNvPr>
          <p:cNvSpPr/>
          <p:nvPr/>
        </p:nvSpPr>
        <p:spPr>
          <a:xfrm>
            <a:off x="3708578" y="4582077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D. 27 sobre los recursos fitogenéticos para la alimentación y la agricultura</a:t>
            </a:r>
            <a:endParaRPr lang="es-ES" sz="11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A2B43DB-3F92-4153-9E14-25557BD27215}"/>
              </a:ext>
            </a:extLst>
          </p:cNvPr>
          <p:cNvSpPr txBox="1"/>
          <p:nvPr/>
        </p:nvSpPr>
        <p:spPr>
          <a:xfrm>
            <a:off x="1017421" y="5733565"/>
            <a:ext cx="68268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https://www.bcn.cl/cambioclimatico/resultados_leyes?orden=date%20desc&amp;comenzar=0</a:t>
            </a:r>
            <a:endParaRPr lang="es-CL" sz="1400" dirty="0"/>
          </a:p>
          <a:p>
            <a:endParaRPr lang="es-CL" sz="1400" dirty="0"/>
          </a:p>
        </p:txBody>
      </p:sp>
      <p:sp>
        <p:nvSpPr>
          <p:cNvPr id="30" name="Rectángulo 29" descr="Elemento 1 del nivel de jerarquía 3">
            <a:extLst>
              <a:ext uri="{FF2B5EF4-FFF2-40B4-BE49-F238E27FC236}">
                <a16:creationId xmlns:a16="http://schemas.microsoft.com/office/drawing/2014/main" id="{0D9615C8-0C47-4543-921A-254CFAF536FF}"/>
              </a:ext>
            </a:extLst>
          </p:cNvPr>
          <p:cNvSpPr/>
          <p:nvPr/>
        </p:nvSpPr>
        <p:spPr>
          <a:xfrm>
            <a:off x="5006498" y="2279899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00" dirty="0"/>
              <a:t>D. 49 Crea Consejo Nacional para la Implementación de la Agenda 2030 para el Desarrollo Sostenible</a:t>
            </a:r>
            <a:endParaRPr lang="es-ES" sz="1000" dirty="0"/>
          </a:p>
        </p:txBody>
      </p:sp>
      <p:sp>
        <p:nvSpPr>
          <p:cNvPr id="4" name="Rectángulo 3" descr="Elemento 1 del nivel de jerarquía 3">
            <a:extLst>
              <a:ext uri="{FF2B5EF4-FFF2-40B4-BE49-F238E27FC236}">
                <a16:creationId xmlns:a16="http://schemas.microsoft.com/office/drawing/2014/main" id="{5401C125-007D-47F4-BBB8-474D1535D208}"/>
              </a:ext>
            </a:extLst>
          </p:cNvPr>
          <p:cNvSpPr/>
          <p:nvPr/>
        </p:nvSpPr>
        <p:spPr>
          <a:xfrm>
            <a:off x="5065932" y="3429000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00" dirty="0"/>
              <a:t>D. 719</a:t>
            </a:r>
            <a:r>
              <a:rPr lang="es-CL" sz="1000" b="0" i="0" dirty="0">
                <a:solidFill>
                  <a:srgbClr val="54585D"/>
                </a:solidFill>
                <a:effectLst/>
                <a:latin typeface="Roboto Condensed"/>
              </a:rPr>
              <a:t> </a:t>
            </a:r>
            <a:r>
              <a:rPr lang="es-CL" sz="1000" dirty="0"/>
              <a:t>Promulga Convención de Viena para la Protección de la Capa de Ozono 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1653309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28C5C1-513E-447A-8189-198D62C8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92D050"/>
                </a:solidFill>
              </a:rPr>
              <a:t>Acuerdos Internacionales</a:t>
            </a:r>
          </a:p>
        </p:txBody>
      </p:sp>
      <p:sp>
        <p:nvSpPr>
          <p:cNvPr id="5" name="Rectángulo 4" descr="Elemento 1 de nivel de jerarquía 2">
            <a:extLst>
              <a:ext uri="{FF2B5EF4-FFF2-40B4-BE49-F238E27FC236}">
                <a16:creationId xmlns:a16="http://schemas.microsoft.com/office/drawing/2014/main" id="{8D3512D1-D8FC-4EB4-BD26-6122365EB13B}"/>
              </a:ext>
            </a:extLst>
          </p:cNvPr>
          <p:cNvSpPr/>
          <p:nvPr/>
        </p:nvSpPr>
        <p:spPr>
          <a:xfrm>
            <a:off x="3544693" y="228600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Convención de las Naciones Unidas de Lucha contra la Desertificación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9398944-908D-430E-A0BA-C17AA8C312D2}"/>
              </a:ext>
            </a:extLst>
          </p:cNvPr>
          <p:cNvSpPr txBox="1"/>
          <p:nvPr/>
        </p:nvSpPr>
        <p:spPr>
          <a:xfrm>
            <a:off x="3815963" y="1923096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1998</a:t>
            </a:r>
          </a:p>
        </p:txBody>
      </p:sp>
      <p:sp>
        <p:nvSpPr>
          <p:cNvPr id="8" name="Rectángulo 7" descr="Elemento 2 de nivel de jerarquía 2">
            <a:extLst>
              <a:ext uri="{FF2B5EF4-FFF2-40B4-BE49-F238E27FC236}">
                <a16:creationId xmlns:a16="http://schemas.microsoft.com/office/drawing/2014/main" id="{DE797B9B-1CE4-4B92-8AFC-BD797972271D}"/>
              </a:ext>
            </a:extLst>
          </p:cNvPr>
          <p:cNvSpPr/>
          <p:nvPr/>
        </p:nvSpPr>
        <p:spPr>
          <a:xfrm>
            <a:off x="4797371" y="228600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Forma parte del Protocolo de Kioto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5E4F9EC-5B5F-4592-B1C9-497032925B05}"/>
              </a:ext>
            </a:extLst>
          </p:cNvPr>
          <p:cNvSpPr txBox="1"/>
          <p:nvPr/>
        </p:nvSpPr>
        <p:spPr>
          <a:xfrm>
            <a:off x="5067019" y="192435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2002</a:t>
            </a:r>
          </a:p>
        </p:txBody>
      </p:sp>
      <p:sp>
        <p:nvSpPr>
          <p:cNvPr id="12" name="Rectángulo 11" descr="Elemento 1 de nivel de jerarquía 2">
            <a:extLst>
              <a:ext uri="{FF2B5EF4-FFF2-40B4-BE49-F238E27FC236}">
                <a16:creationId xmlns:a16="http://schemas.microsoft.com/office/drawing/2014/main" id="{E1C048B3-920F-4657-A7AB-B1380DF5C8C7}"/>
              </a:ext>
            </a:extLst>
          </p:cNvPr>
          <p:cNvSpPr/>
          <p:nvPr/>
        </p:nvSpPr>
        <p:spPr>
          <a:xfrm>
            <a:off x="1024128" y="4791538"/>
            <a:ext cx="896295" cy="576064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100" dirty="0"/>
              <a:t>Comunicación Nacional de CC 1999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4" name="Rectángulo 13" descr="Elemento 2 de nivel de jerarquía 2">
            <a:extLst>
              <a:ext uri="{FF2B5EF4-FFF2-40B4-BE49-F238E27FC236}">
                <a16:creationId xmlns:a16="http://schemas.microsoft.com/office/drawing/2014/main" id="{ED67E2F1-190C-44F2-B311-F8624BA57863}"/>
              </a:ext>
            </a:extLst>
          </p:cNvPr>
          <p:cNvSpPr/>
          <p:nvPr/>
        </p:nvSpPr>
        <p:spPr>
          <a:xfrm>
            <a:off x="1037503" y="370173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Forma parte de Acuerdos de Cancún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145F7BE-D58B-4793-9A6B-CA85341CEBA0}"/>
              </a:ext>
            </a:extLst>
          </p:cNvPr>
          <p:cNvSpPr txBox="1"/>
          <p:nvPr/>
        </p:nvSpPr>
        <p:spPr>
          <a:xfrm>
            <a:off x="1320614" y="334633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2010</a:t>
            </a:r>
          </a:p>
        </p:txBody>
      </p:sp>
      <p:sp>
        <p:nvSpPr>
          <p:cNvPr id="18" name="Rectángulo 17" descr="Elemento 2 de nivel de jerarquía 2">
            <a:extLst>
              <a:ext uri="{FF2B5EF4-FFF2-40B4-BE49-F238E27FC236}">
                <a16:creationId xmlns:a16="http://schemas.microsoft.com/office/drawing/2014/main" id="{0F853F09-7053-4D0B-9314-B33CD0617210}"/>
              </a:ext>
            </a:extLst>
          </p:cNvPr>
          <p:cNvSpPr/>
          <p:nvPr/>
        </p:nvSpPr>
        <p:spPr>
          <a:xfrm>
            <a:off x="4013843" y="4791538"/>
            <a:ext cx="1122481" cy="576064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Informe Bienal de Actualización 2014</a:t>
            </a:r>
          </a:p>
        </p:txBody>
      </p:sp>
      <p:sp>
        <p:nvSpPr>
          <p:cNvPr id="20" name="Rectángulo 19" descr="Elemento 1 de nivel de jerarquía 2">
            <a:extLst>
              <a:ext uri="{FF2B5EF4-FFF2-40B4-BE49-F238E27FC236}">
                <a16:creationId xmlns:a16="http://schemas.microsoft.com/office/drawing/2014/main" id="{459BC9D9-F0E2-4C81-9228-31ED35375F83}"/>
              </a:ext>
            </a:extLst>
          </p:cNvPr>
          <p:cNvSpPr/>
          <p:nvPr/>
        </p:nvSpPr>
        <p:spPr>
          <a:xfrm>
            <a:off x="2020700" y="4791538"/>
            <a:ext cx="896295" cy="576064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100" dirty="0"/>
              <a:t>Comunicación Nacional de CC 2011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2" name="Rectángulo 21" descr="Elemento 1 de nivel de jerarquía 2">
            <a:extLst>
              <a:ext uri="{FF2B5EF4-FFF2-40B4-BE49-F238E27FC236}">
                <a16:creationId xmlns:a16="http://schemas.microsoft.com/office/drawing/2014/main" id="{E96382E4-1F3E-45DE-8D76-7EE383E1CDCA}"/>
              </a:ext>
            </a:extLst>
          </p:cNvPr>
          <p:cNvSpPr/>
          <p:nvPr/>
        </p:nvSpPr>
        <p:spPr>
          <a:xfrm>
            <a:off x="3017272" y="4791538"/>
            <a:ext cx="896294" cy="576064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100" dirty="0"/>
              <a:t>Comunicación Nacional de CC 2016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879F9A54-0A9F-476A-9F35-6ADA04A725EE}"/>
              </a:ext>
            </a:extLst>
          </p:cNvPr>
          <p:cNvCxnSpPr>
            <a:cxnSpLocks/>
          </p:cNvCxnSpPr>
          <p:nvPr/>
        </p:nvCxnSpPr>
        <p:spPr>
          <a:xfrm>
            <a:off x="10560496" y="764704"/>
            <a:ext cx="0" cy="19328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errar llave 30">
            <a:extLst>
              <a:ext uri="{FF2B5EF4-FFF2-40B4-BE49-F238E27FC236}">
                <a16:creationId xmlns:a16="http://schemas.microsoft.com/office/drawing/2014/main" id="{FEAEB548-20C1-4ECF-A1A4-E3AF68E5C151}"/>
              </a:ext>
            </a:extLst>
          </p:cNvPr>
          <p:cNvSpPr/>
          <p:nvPr/>
        </p:nvSpPr>
        <p:spPr>
          <a:xfrm rot="5400000">
            <a:off x="2256594" y="4717557"/>
            <a:ext cx="351372" cy="199884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3" name="Rectángulo 32" descr="Elemento 2 de nivel de jerarquía 2">
            <a:extLst>
              <a:ext uri="{FF2B5EF4-FFF2-40B4-BE49-F238E27FC236}">
                <a16:creationId xmlns:a16="http://schemas.microsoft.com/office/drawing/2014/main" id="{4F44396B-C2E2-457A-BF78-53D453166081}"/>
              </a:ext>
            </a:extLst>
          </p:cNvPr>
          <p:cNvSpPr/>
          <p:nvPr/>
        </p:nvSpPr>
        <p:spPr>
          <a:xfrm>
            <a:off x="1449487" y="5957356"/>
            <a:ext cx="2038719" cy="862845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Circunstancias Nacionales, Inventario GEI, Vulnerabilidad, Adaptación y Mitigación</a:t>
            </a:r>
          </a:p>
        </p:txBody>
      </p:sp>
      <p:sp>
        <p:nvSpPr>
          <p:cNvPr id="35" name="Rectángulo 34" descr="Elemento 2 de nivel de jerarquía 2">
            <a:extLst>
              <a:ext uri="{FF2B5EF4-FFF2-40B4-BE49-F238E27FC236}">
                <a16:creationId xmlns:a16="http://schemas.microsoft.com/office/drawing/2014/main" id="{59DDD1E4-DB98-47AB-8516-6781FFBB1888}"/>
              </a:ext>
            </a:extLst>
          </p:cNvPr>
          <p:cNvSpPr/>
          <p:nvPr/>
        </p:nvSpPr>
        <p:spPr>
          <a:xfrm>
            <a:off x="5236601" y="4791538"/>
            <a:ext cx="1122481" cy="576064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Informe Bienal de Actualización 2016</a:t>
            </a:r>
          </a:p>
        </p:txBody>
      </p:sp>
      <p:sp>
        <p:nvSpPr>
          <p:cNvPr id="37" name="Rectángulo 36" descr="Elemento 2 de nivel de jerarquía 2">
            <a:extLst>
              <a:ext uri="{FF2B5EF4-FFF2-40B4-BE49-F238E27FC236}">
                <a16:creationId xmlns:a16="http://schemas.microsoft.com/office/drawing/2014/main" id="{7B57A824-0F8E-4E19-B1CB-48905E3BABC3}"/>
              </a:ext>
            </a:extLst>
          </p:cNvPr>
          <p:cNvSpPr/>
          <p:nvPr/>
        </p:nvSpPr>
        <p:spPr>
          <a:xfrm>
            <a:off x="6459359" y="4791538"/>
            <a:ext cx="1122481" cy="576064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Informe Bienal de Actualización 2018</a:t>
            </a:r>
          </a:p>
        </p:txBody>
      </p:sp>
      <p:sp>
        <p:nvSpPr>
          <p:cNvPr id="39" name="Cerrar llave 38">
            <a:extLst>
              <a:ext uri="{FF2B5EF4-FFF2-40B4-BE49-F238E27FC236}">
                <a16:creationId xmlns:a16="http://schemas.microsoft.com/office/drawing/2014/main" id="{9FE2F000-D2C2-4CD8-997A-2A527AFEFB51}"/>
              </a:ext>
            </a:extLst>
          </p:cNvPr>
          <p:cNvSpPr/>
          <p:nvPr/>
        </p:nvSpPr>
        <p:spPr>
          <a:xfrm rot="5400000">
            <a:off x="5597913" y="4458476"/>
            <a:ext cx="375691" cy="249268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1" name="Rectángulo 40" descr="Elemento 2 de nivel de jerarquía 2">
            <a:extLst>
              <a:ext uri="{FF2B5EF4-FFF2-40B4-BE49-F238E27FC236}">
                <a16:creationId xmlns:a16="http://schemas.microsoft.com/office/drawing/2014/main" id="{08286B2C-ED4B-41C3-8AD2-6648EDEE1426}"/>
              </a:ext>
            </a:extLst>
          </p:cNvPr>
          <p:cNvSpPr/>
          <p:nvPr/>
        </p:nvSpPr>
        <p:spPr>
          <a:xfrm>
            <a:off x="2290181" y="370173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Forma parte de Acuerdos de Durban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E733227-E1AB-41D2-B2E6-BF54345D2079}"/>
              </a:ext>
            </a:extLst>
          </p:cNvPr>
          <p:cNvSpPr txBox="1"/>
          <p:nvPr/>
        </p:nvSpPr>
        <p:spPr>
          <a:xfrm>
            <a:off x="2612146" y="3346444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2011</a:t>
            </a:r>
          </a:p>
        </p:txBody>
      </p:sp>
      <p:sp>
        <p:nvSpPr>
          <p:cNvPr id="45" name="Rectángulo 44" descr="Elemento 2 de nivel de jerarquía 2">
            <a:extLst>
              <a:ext uri="{FF2B5EF4-FFF2-40B4-BE49-F238E27FC236}">
                <a16:creationId xmlns:a16="http://schemas.microsoft.com/office/drawing/2014/main" id="{3C2E1D75-FC1D-4866-9189-B458397D190A}"/>
              </a:ext>
            </a:extLst>
          </p:cNvPr>
          <p:cNvSpPr/>
          <p:nvPr/>
        </p:nvSpPr>
        <p:spPr>
          <a:xfrm>
            <a:off x="4778481" y="5957355"/>
            <a:ext cx="2038719" cy="862845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Inventario GEI, Mitigación, Necesidades y Apoyo Recibido</a:t>
            </a:r>
          </a:p>
        </p:txBody>
      </p:sp>
      <p:sp>
        <p:nvSpPr>
          <p:cNvPr id="47" name="Rectángulo 46" descr="Elemento 2 de nivel de jerarquía 2">
            <a:extLst>
              <a:ext uri="{FF2B5EF4-FFF2-40B4-BE49-F238E27FC236}">
                <a16:creationId xmlns:a16="http://schemas.microsoft.com/office/drawing/2014/main" id="{60682BFF-E256-4E1A-88F9-C3986CB69F82}"/>
              </a:ext>
            </a:extLst>
          </p:cNvPr>
          <p:cNvSpPr/>
          <p:nvPr/>
        </p:nvSpPr>
        <p:spPr>
          <a:xfrm>
            <a:off x="3547798" y="370173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Forma parte de Acuerdo de París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FB775F9B-E169-4E58-8A97-F47F27067350}"/>
              </a:ext>
            </a:extLst>
          </p:cNvPr>
          <p:cNvSpPr txBox="1"/>
          <p:nvPr/>
        </p:nvSpPr>
        <p:spPr>
          <a:xfrm>
            <a:off x="3835580" y="334352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2017</a:t>
            </a:r>
          </a:p>
        </p:txBody>
      </p:sp>
      <p:sp>
        <p:nvSpPr>
          <p:cNvPr id="51" name="Rectángulo 50" descr="Elemento 2 de nivel de jerarquía 2">
            <a:extLst>
              <a:ext uri="{FF2B5EF4-FFF2-40B4-BE49-F238E27FC236}">
                <a16:creationId xmlns:a16="http://schemas.microsoft.com/office/drawing/2014/main" id="{8F0ADA84-A60C-4628-B0E9-350FAA965775}"/>
              </a:ext>
            </a:extLst>
          </p:cNvPr>
          <p:cNvSpPr/>
          <p:nvPr/>
        </p:nvSpPr>
        <p:spPr>
          <a:xfrm>
            <a:off x="7682117" y="4791538"/>
            <a:ext cx="1122481" cy="576064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000" dirty="0">
                <a:solidFill>
                  <a:prstClr val="black"/>
                </a:solidFill>
                <a:latin typeface="Tw Cen MT" panose="020B0602020104020603"/>
              </a:rPr>
              <a:t>Contribución Nacional Tentativa 2015</a:t>
            </a:r>
          </a:p>
        </p:txBody>
      </p:sp>
      <p:sp>
        <p:nvSpPr>
          <p:cNvPr id="3" name="Rectángulo 2" descr="Elemento 2 de nivel de jerarquía 2">
            <a:extLst>
              <a:ext uri="{FF2B5EF4-FFF2-40B4-BE49-F238E27FC236}">
                <a16:creationId xmlns:a16="http://schemas.microsoft.com/office/drawing/2014/main" id="{6C8BB4B1-29CD-4DB0-93CC-91366FC2FA4D}"/>
              </a:ext>
            </a:extLst>
          </p:cNvPr>
          <p:cNvSpPr/>
          <p:nvPr/>
        </p:nvSpPr>
        <p:spPr>
          <a:xfrm>
            <a:off x="8889266" y="4791538"/>
            <a:ext cx="1122481" cy="576064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000" dirty="0">
                <a:solidFill>
                  <a:prstClr val="black"/>
                </a:solidFill>
                <a:latin typeface="Tw Cen MT" panose="020B0602020104020603"/>
              </a:rPr>
              <a:t>Contribución Nacional Tentativa 2020</a:t>
            </a:r>
          </a:p>
        </p:txBody>
      </p:sp>
      <p:sp>
        <p:nvSpPr>
          <p:cNvPr id="4" name="Rectángulo 3" descr="Elemento 1 de nivel de jerarquía 2">
            <a:extLst>
              <a:ext uri="{FF2B5EF4-FFF2-40B4-BE49-F238E27FC236}">
                <a16:creationId xmlns:a16="http://schemas.microsoft.com/office/drawing/2014/main" id="{A709342D-42BF-4350-9BFA-32D493622898}"/>
              </a:ext>
            </a:extLst>
          </p:cNvPr>
          <p:cNvSpPr/>
          <p:nvPr/>
        </p:nvSpPr>
        <p:spPr>
          <a:xfrm>
            <a:off x="2290181" y="228600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100" dirty="0"/>
              <a:t>Ratificación de Convención Marco de las Naciones Unidas sobre Cambio Climático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7" name="Rectángulo 6" descr="Elemento 1 de nivel de jerarquía 2">
            <a:extLst>
              <a:ext uri="{FF2B5EF4-FFF2-40B4-BE49-F238E27FC236}">
                <a16:creationId xmlns:a16="http://schemas.microsoft.com/office/drawing/2014/main" id="{6CA084DF-8B2B-4F36-A5F1-1418D56B3E73}"/>
              </a:ext>
            </a:extLst>
          </p:cNvPr>
          <p:cNvSpPr/>
          <p:nvPr/>
        </p:nvSpPr>
        <p:spPr>
          <a:xfrm>
            <a:off x="1037503" y="228600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100" dirty="0"/>
              <a:t>Protocolo de Montreal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B4091F7-B775-40CF-9C04-5E0271AD95A4}"/>
              </a:ext>
            </a:extLst>
          </p:cNvPr>
          <p:cNvSpPr txBox="1"/>
          <p:nvPr/>
        </p:nvSpPr>
        <p:spPr>
          <a:xfrm>
            <a:off x="1333886" y="193608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1990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B42B397-8851-41E4-B3EE-55C2F8CEDEFD}"/>
              </a:ext>
            </a:extLst>
          </p:cNvPr>
          <p:cNvSpPr txBox="1"/>
          <p:nvPr/>
        </p:nvSpPr>
        <p:spPr>
          <a:xfrm>
            <a:off x="2564556" y="193461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1994</a:t>
            </a:r>
          </a:p>
        </p:txBody>
      </p:sp>
      <p:sp>
        <p:nvSpPr>
          <p:cNvPr id="15" name="Rectángulo 14" descr="Elemento 2 de nivel de jerarquía 2">
            <a:extLst>
              <a:ext uri="{FF2B5EF4-FFF2-40B4-BE49-F238E27FC236}">
                <a16:creationId xmlns:a16="http://schemas.microsoft.com/office/drawing/2014/main" id="{07765FAB-E3FB-4710-8D16-1926AF55357F}"/>
              </a:ext>
            </a:extLst>
          </p:cNvPr>
          <p:cNvSpPr/>
          <p:nvPr/>
        </p:nvSpPr>
        <p:spPr>
          <a:xfrm>
            <a:off x="7309204" y="2288061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Forma parte Acuerdos de Copenhague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A663F0D-C4D0-41F3-8CB2-F8F9D1CC839B}"/>
              </a:ext>
            </a:extLst>
          </p:cNvPr>
          <p:cNvSpPr txBox="1"/>
          <p:nvPr/>
        </p:nvSpPr>
        <p:spPr>
          <a:xfrm>
            <a:off x="7561610" y="1931401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2009</a:t>
            </a:r>
          </a:p>
        </p:txBody>
      </p:sp>
      <p:sp>
        <p:nvSpPr>
          <p:cNvPr id="19" name="Rectángulo 18" descr="Elemento 2 de nivel de jerarquía 2">
            <a:extLst>
              <a:ext uri="{FF2B5EF4-FFF2-40B4-BE49-F238E27FC236}">
                <a16:creationId xmlns:a16="http://schemas.microsoft.com/office/drawing/2014/main" id="{C828A459-2CDC-4FE5-95D0-EC3EE86A8850}"/>
              </a:ext>
            </a:extLst>
          </p:cNvPr>
          <p:cNvSpPr/>
          <p:nvPr/>
        </p:nvSpPr>
        <p:spPr>
          <a:xfrm>
            <a:off x="8561882" y="228600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Firma Declaración sobre Crecimiento Verde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FFFE719-C1DD-4BFD-881A-F395A195C125}"/>
              </a:ext>
            </a:extLst>
          </p:cNvPr>
          <p:cNvSpPr txBox="1"/>
          <p:nvPr/>
        </p:nvSpPr>
        <p:spPr>
          <a:xfrm>
            <a:off x="8840796" y="1924298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2009</a:t>
            </a:r>
          </a:p>
        </p:txBody>
      </p:sp>
      <p:sp>
        <p:nvSpPr>
          <p:cNvPr id="26" name="Rectángulo 25" descr="Elemento 2 de nivel de jerarquía 2">
            <a:extLst>
              <a:ext uri="{FF2B5EF4-FFF2-40B4-BE49-F238E27FC236}">
                <a16:creationId xmlns:a16="http://schemas.microsoft.com/office/drawing/2014/main" id="{A2BD2F91-68AD-4838-9BF5-46FA0E11B2BB}"/>
              </a:ext>
            </a:extLst>
          </p:cNvPr>
          <p:cNvSpPr/>
          <p:nvPr/>
        </p:nvSpPr>
        <p:spPr>
          <a:xfrm>
            <a:off x="6050049" y="228600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Plan de Acción de Bali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026341B0-DEC9-4152-B00C-D972D1248D3D}"/>
              </a:ext>
            </a:extLst>
          </p:cNvPr>
          <p:cNvSpPr txBox="1"/>
          <p:nvPr/>
        </p:nvSpPr>
        <p:spPr>
          <a:xfrm>
            <a:off x="6320089" y="189943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2007</a:t>
            </a:r>
          </a:p>
        </p:txBody>
      </p:sp>
    </p:spTree>
    <p:extLst>
      <p:ext uri="{BB962C8B-B14F-4D97-AF65-F5344CB8AC3E}">
        <p14:creationId xmlns:p14="http://schemas.microsoft.com/office/powerpoint/2010/main" val="2916026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D4863-8B93-483D-B269-D57EBA13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E6CF22"/>
                </a:solidFill>
              </a:rPr>
              <a:t>INSTITUCIONALIDAD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79C0CB-DF00-4344-84E4-87B50B7C4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Rectángulo 6" descr="Elemento 4 del nivel de jerarquía 3">
            <a:extLst>
              <a:ext uri="{FF2B5EF4-FFF2-40B4-BE49-F238E27FC236}">
                <a16:creationId xmlns:a16="http://schemas.microsoft.com/office/drawing/2014/main" id="{706F3E2C-3A72-49DE-8079-2BA70593622A}"/>
              </a:ext>
            </a:extLst>
          </p:cNvPr>
          <p:cNvSpPr/>
          <p:nvPr/>
        </p:nvSpPr>
        <p:spPr>
          <a:xfrm>
            <a:off x="1031389" y="2286000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Comité Nacional Asesor para el Cambio Global (CNACG)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BF6BE65-1679-4375-B6D0-2EF10CE489B4}"/>
              </a:ext>
            </a:extLst>
          </p:cNvPr>
          <p:cNvSpPr txBox="1"/>
          <p:nvPr/>
        </p:nvSpPr>
        <p:spPr>
          <a:xfrm>
            <a:off x="1343472" y="1938278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s-es"/>
            </a:defPPr>
            <a:lvl1pPr>
              <a:defRPr sz="1600"/>
            </a:lvl1pPr>
          </a:lstStyle>
          <a:p>
            <a:r>
              <a:rPr lang="es-CL" dirty="0"/>
              <a:t>1996</a:t>
            </a:r>
          </a:p>
        </p:txBody>
      </p:sp>
      <p:sp>
        <p:nvSpPr>
          <p:cNvPr id="12" name="Rectángulo 11" descr="Elemento 4 del nivel de jerarquía 3">
            <a:extLst>
              <a:ext uri="{FF2B5EF4-FFF2-40B4-BE49-F238E27FC236}">
                <a16:creationId xmlns:a16="http://schemas.microsoft.com/office/drawing/2014/main" id="{9CA1A7E8-DDBD-4E35-9C14-76C5DC6AD834}"/>
              </a:ext>
            </a:extLst>
          </p:cNvPr>
          <p:cNvSpPr/>
          <p:nvPr/>
        </p:nvSpPr>
        <p:spPr>
          <a:xfrm>
            <a:off x="1021625" y="3811997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Comité Asesor sobre Cambio Climático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A3C8908-A431-43FD-A77C-0EC12CD75F51}"/>
              </a:ext>
            </a:extLst>
          </p:cNvPr>
          <p:cNvSpPr txBox="1"/>
          <p:nvPr/>
        </p:nvSpPr>
        <p:spPr>
          <a:xfrm>
            <a:off x="1343472" y="3460617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2013</a:t>
            </a:r>
          </a:p>
        </p:txBody>
      </p:sp>
      <p:sp>
        <p:nvSpPr>
          <p:cNvPr id="16" name="Rectángulo 15" descr="Elemento 4 del nivel de jerarquía 3">
            <a:extLst>
              <a:ext uri="{FF2B5EF4-FFF2-40B4-BE49-F238E27FC236}">
                <a16:creationId xmlns:a16="http://schemas.microsoft.com/office/drawing/2014/main" id="{4C3C6864-A4B3-4F04-88E5-1E67F4823603}"/>
              </a:ext>
            </a:extLst>
          </p:cNvPr>
          <p:cNvSpPr/>
          <p:nvPr/>
        </p:nvSpPr>
        <p:spPr>
          <a:xfrm>
            <a:off x="5290164" y="2276832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Oficina de Cambio Climático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0DC1BC7-EE75-4A4E-8C04-D08B75D36A6C}"/>
              </a:ext>
            </a:extLst>
          </p:cNvPr>
          <p:cNvSpPr txBox="1"/>
          <p:nvPr/>
        </p:nvSpPr>
        <p:spPr>
          <a:xfrm>
            <a:off x="5557189" y="1942862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2010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1B07F54-AF6B-4100-943A-E27D0AC2AA1D}"/>
              </a:ext>
            </a:extLst>
          </p:cNvPr>
          <p:cNvSpPr txBox="1"/>
          <p:nvPr/>
        </p:nvSpPr>
        <p:spPr>
          <a:xfrm>
            <a:off x="5557189" y="3473573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2017</a:t>
            </a:r>
          </a:p>
        </p:txBody>
      </p:sp>
      <p:sp>
        <p:nvSpPr>
          <p:cNvPr id="22" name="Rectángulo 21" descr="Elemento 4 del nivel de jerarquía 3">
            <a:extLst>
              <a:ext uri="{FF2B5EF4-FFF2-40B4-BE49-F238E27FC236}">
                <a16:creationId xmlns:a16="http://schemas.microsoft.com/office/drawing/2014/main" id="{E27280D8-7856-4F88-9A9C-094130D3203E}"/>
              </a:ext>
            </a:extLst>
          </p:cNvPr>
          <p:cNvSpPr/>
          <p:nvPr/>
        </p:nvSpPr>
        <p:spPr>
          <a:xfrm>
            <a:off x="4657001" y="3863006"/>
            <a:ext cx="2454326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Tw Cen MT" panose="020B0602020104020603"/>
              </a:rPr>
              <a:t>División de Cambio Climático</a:t>
            </a:r>
          </a:p>
        </p:txBody>
      </p:sp>
      <p:sp>
        <p:nvSpPr>
          <p:cNvPr id="24" name="Rectángulo 23" descr="Elemento 4 del nivel de jerarquía 3">
            <a:extLst>
              <a:ext uri="{FF2B5EF4-FFF2-40B4-BE49-F238E27FC236}">
                <a16:creationId xmlns:a16="http://schemas.microsoft.com/office/drawing/2014/main" id="{B71AB8E2-A1A4-479A-8A35-91A653E6F507}"/>
              </a:ext>
            </a:extLst>
          </p:cNvPr>
          <p:cNvSpPr/>
          <p:nvPr/>
        </p:nvSpPr>
        <p:spPr>
          <a:xfrm>
            <a:off x="3469000" y="5067741"/>
            <a:ext cx="1409305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050" dirty="0"/>
              <a:t>Departamento de Mitigación e Inventario de Emisiones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6" name="Rectángulo 25" descr="Elemento 4 del nivel de jerarquía 3">
            <a:extLst>
              <a:ext uri="{FF2B5EF4-FFF2-40B4-BE49-F238E27FC236}">
                <a16:creationId xmlns:a16="http://schemas.microsoft.com/office/drawing/2014/main" id="{59919E04-55B4-4C09-8ACC-C89A2937C33D}"/>
              </a:ext>
            </a:extLst>
          </p:cNvPr>
          <p:cNvSpPr/>
          <p:nvPr/>
        </p:nvSpPr>
        <p:spPr>
          <a:xfrm>
            <a:off x="5185280" y="5050579"/>
            <a:ext cx="1409306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050" dirty="0"/>
              <a:t>Departamento de Adaptación al Cambio Climático y Desarrollo de Capacidades Climáticas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8" name="Rectángulo 27" descr="Elemento 4 del nivel de jerarquía 3">
            <a:extLst>
              <a:ext uri="{FF2B5EF4-FFF2-40B4-BE49-F238E27FC236}">
                <a16:creationId xmlns:a16="http://schemas.microsoft.com/office/drawing/2014/main" id="{86E03BB6-A5CF-41E2-AF8C-652F2F2B8874}"/>
              </a:ext>
            </a:extLst>
          </p:cNvPr>
          <p:cNvSpPr/>
          <p:nvPr/>
        </p:nvSpPr>
        <p:spPr>
          <a:xfrm>
            <a:off x="6901561" y="5067741"/>
            <a:ext cx="1409306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050" dirty="0"/>
              <a:t>Departamento de Financiamiento y Negociación Internacional Climáticos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34" name="Rectángulo 33" descr="Elemento 4 del nivel de jerarquía 3">
            <a:extLst>
              <a:ext uri="{FF2B5EF4-FFF2-40B4-BE49-F238E27FC236}">
                <a16:creationId xmlns:a16="http://schemas.microsoft.com/office/drawing/2014/main" id="{35138C5C-B583-4AD0-A536-4BF81440D204}"/>
              </a:ext>
            </a:extLst>
          </p:cNvPr>
          <p:cNvSpPr/>
          <p:nvPr/>
        </p:nvSpPr>
        <p:spPr>
          <a:xfrm>
            <a:off x="9574558" y="2286000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Agencia de Sustentabilidad y Cambio Climático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7BA1136-5065-4573-B3DF-CEB8719BD5CF}"/>
              </a:ext>
            </a:extLst>
          </p:cNvPr>
          <p:cNvSpPr txBox="1"/>
          <p:nvPr/>
        </p:nvSpPr>
        <p:spPr>
          <a:xfrm>
            <a:off x="9903802" y="1924723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2016</a:t>
            </a: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C3A986A8-0886-4787-848C-9CD2AE0D2F9F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 flipH="1">
            <a:off x="4173653" y="4763006"/>
            <a:ext cx="1710511" cy="304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C38AEE5E-DE60-4D1F-8750-A90F25AB02A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884164" y="4767590"/>
            <a:ext cx="1722050" cy="300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4C76D5DC-66B6-4B9B-9A5C-E5E860E55918}"/>
              </a:ext>
            </a:extLst>
          </p:cNvPr>
          <p:cNvCxnSpPr>
            <a:endCxn id="26" idx="0"/>
          </p:cNvCxnSpPr>
          <p:nvPr/>
        </p:nvCxnSpPr>
        <p:spPr>
          <a:xfrm>
            <a:off x="5884164" y="4763006"/>
            <a:ext cx="5769" cy="287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C36E99C2-C794-4833-8C93-A9932E498156}"/>
              </a:ext>
            </a:extLst>
          </p:cNvPr>
          <p:cNvCxnSpPr>
            <a:stCxn id="7" idx="2"/>
          </p:cNvCxnSpPr>
          <p:nvPr/>
        </p:nvCxnSpPr>
        <p:spPr>
          <a:xfrm>
            <a:off x="1625389" y="3186000"/>
            <a:ext cx="0" cy="287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926CB255-47E8-4089-88ED-47F2DB06EB2E}"/>
              </a:ext>
            </a:extLst>
          </p:cNvPr>
          <p:cNvCxnSpPr/>
          <p:nvPr/>
        </p:nvCxnSpPr>
        <p:spPr>
          <a:xfrm>
            <a:off x="5859657" y="3176832"/>
            <a:ext cx="0" cy="287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2F4C581C-4CC2-4882-A625-90914889BE11}"/>
              </a:ext>
            </a:extLst>
          </p:cNvPr>
          <p:cNvCxnSpPr/>
          <p:nvPr/>
        </p:nvCxnSpPr>
        <p:spPr>
          <a:xfrm>
            <a:off x="9696400" y="3176832"/>
            <a:ext cx="0" cy="18909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61C63BDD-DF60-45FE-A7E4-B5820EBCD8A2}"/>
              </a:ext>
            </a:extLst>
          </p:cNvPr>
          <p:cNvCxnSpPr/>
          <p:nvPr/>
        </p:nvCxnSpPr>
        <p:spPr>
          <a:xfrm>
            <a:off x="9696400" y="3717032"/>
            <a:ext cx="207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ángulo 57" descr="Elemento 4 del nivel de jerarquía 3">
            <a:extLst>
              <a:ext uri="{FF2B5EF4-FFF2-40B4-BE49-F238E27FC236}">
                <a16:creationId xmlns:a16="http://schemas.microsoft.com/office/drawing/2014/main" id="{981E018E-6C2A-4B40-ABBE-B884DEF068EB}"/>
              </a:ext>
            </a:extLst>
          </p:cNvPr>
          <p:cNvSpPr/>
          <p:nvPr/>
        </p:nvSpPr>
        <p:spPr>
          <a:xfrm>
            <a:off x="9903802" y="3361997"/>
            <a:ext cx="858754" cy="571055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Fondo de Producción Limpia</a:t>
            </a:r>
          </a:p>
        </p:txBody>
      </p:sp>
      <p:sp>
        <p:nvSpPr>
          <p:cNvPr id="60" name="Rectángulo 59" descr="Elemento 4 del nivel de jerarquía 3">
            <a:extLst>
              <a:ext uri="{FF2B5EF4-FFF2-40B4-BE49-F238E27FC236}">
                <a16:creationId xmlns:a16="http://schemas.microsoft.com/office/drawing/2014/main" id="{F8441BB9-08A3-4D2A-A189-66C31FB0EF62}"/>
              </a:ext>
            </a:extLst>
          </p:cNvPr>
          <p:cNvSpPr/>
          <p:nvPr/>
        </p:nvSpPr>
        <p:spPr>
          <a:xfrm>
            <a:off x="9903802" y="4072068"/>
            <a:ext cx="858754" cy="571055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Acuerdos Territoriales</a:t>
            </a:r>
          </a:p>
        </p:txBody>
      </p:sp>
      <p:sp>
        <p:nvSpPr>
          <p:cNvPr id="62" name="Rectángulo 61" descr="Elemento 4 del nivel de jerarquía 3">
            <a:extLst>
              <a:ext uri="{FF2B5EF4-FFF2-40B4-BE49-F238E27FC236}">
                <a16:creationId xmlns:a16="http://schemas.microsoft.com/office/drawing/2014/main" id="{2638E43C-5DD3-48B8-A545-15F4C371247C}"/>
              </a:ext>
            </a:extLst>
          </p:cNvPr>
          <p:cNvSpPr/>
          <p:nvPr/>
        </p:nvSpPr>
        <p:spPr>
          <a:xfrm>
            <a:off x="9903802" y="4782213"/>
            <a:ext cx="858754" cy="571055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Producción Limpia</a:t>
            </a:r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36BB920C-C4BB-4DCB-9475-69C9CBA9269E}"/>
              </a:ext>
            </a:extLst>
          </p:cNvPr>
          <p:cNvCxnSpPr/>
          <p:nvPr/>
        </p:nvCxnSpPr>
        <p:spPr>
          <a:xfrm>
            <a:off x="9709771" y="4357595"/>
            <a:ext cx="207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DFD68CEE-F6BD-450E-A513-72C23692B0EB}"/>
              </a:ext>
            </a:extLst>
          </p:cNvPr>
          <p:cNvCxnSpPr/>
          <p:nvPr/>
        </p:nvCxnSpPr>
        <p:spPr>
          <a:xfrm>
            <a:off x="9710008" y="5067740"/>
            <a:ext cx="207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ED1136C-74C9-40CB-B39F-6119015A97DB}"/>
              </a:ext>
            </a:extLst>
          </p:cNvPr>
          <p:cNvSpPr txBox="1"/>
          <p:nvPr/>
        </p:nvSpPr>
        <p:spPr>
          <a:xfrm>
            <a:off x="1199456" y="3141478"/>
            <a:ext cx="1019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Pasa a ser</a:t>
            </a:r>
            <a:endParaRPr lang="es-CL" dirty="0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C764431E-9E60-4625-A1C1-1D4A74E78404}"/>
              </a:ext>
            </a:extLst>
          </p:cNvPr>
          <p:cNvSpPr txBox="1"/>
          <p:nvPr/>
        </p:nvSpPr>
        <p:spPr>
          <a:xfrm>
            <a:off x="5424322" y="3148093"/>
            <a:ext cx="1019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Pasa a ser</a:t>
            </a:r>
            <a:endParaRPr lang="es-CL" dirty="0"/>
          </a:p>
        </p:txBody>
      </p:sp>
      <p:sp>
        <p:nvSpPr>
          <p:cNvPr id="5" name="Rectángulo 4" descr="Elemento 4 del nivel de jerarquía 3">
            <a:extLst>
              <a:ext uri="{FF2B5EF4-FFF2-40B4-BE49-F238E27FC236}">
                <a16:creationId xmlns:a16="http://schemas.microsoft.com/office/drawing/2014/main" id="{383F8AB5-CD3A-4454-BBF8-D9A497CFFDC2}"/>
              </a:ext>
            </a:extLst>
          </p:cNvPr>
          <p:cNvSpPr/>
          <p:nvPr/>
        </p:nvSpPr>
        <p:spPr>
          <a:xfrm>
            <a:off x="1004814" y="5410895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000" dirty="0"/>
              <a:t>Consejo Nacional para la Implementación de la Agenda 2030 para el Desarrollo Sostenible</a:t>
            </a:r>
            <a:endParaRPr lang="es-ES" sz="10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DD78FE4-25F3-4FBA-9C49-A95805D0D76B}"/>
              </a:ext>
            </a:extLst>
          </p:cNvPr>
          <p:cNvSpPr txBox="1"/>
          <p:nvPr/>
        </p:nvSpPr>
        <p:spPr>
          <a:xfrm>
            <a:off x="1312958" y="5074739"/>
            <a:ext cx="1117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2199568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F8BA4-1597-42AC-A68B-B4FDDF99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E6CF22"/>
                </a:solidFill>
              </a:rPr>
              <a:t>INSTITUCIONALIDAD</a:t>
            </a:r>
            <a:endParaRPr lang="es-CL" dirty="0"/>
          </a:p>
        </p:txBody>
      </p:sp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9C280716-6AF0-4B19-B87F-0B4F132FB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59" t="236" r="1868"/>
          <a:stretch/>
        </p:blipFill>
        <p:spPr>
          <a:xfrm>
            <a:off x="7392144" y="770334"/>
            <a:ext cx="4716941" cy="6007714"/>
          </a:xfrm>
        </p:spPr>
      </p:pic>
      <p:sp>
        <p:nvSpPr>
          <p:cNvPr id="11" name="Rectángulo 10" descr="Elemento 4 del nivel de jerarquía 3">
            <a:extLst>
              <a:ext uri="{FF2B5EF4-FFF2-40B4-BE49-F238E27FC236}">
                <a16:creationId xmlns:a16="http://schemas.microsoft.com/office/drawing/2014/main" id="{E5F5CEC4-5822-45AE-A6F1-81179FF18417}"/>
              </a:ext>
            </a:extLst>
          </p:cNvPr>
          <p:cNvSpPr/>
          <p:nvPr/>
        </p:nvSpPr>
        <p:spPr>
          <a:xfrm>
            <a:off x="10921085" y="552619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400" dirty="0"/>
              <a:t>Sistema Nacional de Inventarios de GEI de Chile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F192B9-0955-432B-A2AE-E4812C0FEB91}"/>
              </a:ext>
            </a:extLst>
          </p:cNvPr>
          <p:cNvSpPr txBox="1"/>
          <p:nvPr/>
        </p:nvSpPr>
        <p:spPr>
          <a:xfrm>
            <a:off x="11280576" y="246662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2012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3B6ADF69-4F98-4B3E-9B48-C485AA103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43" y="1580413"/>
            <a:ext cx="4458322" cy="5277587"/>
          </a:xfrm>
          <a:prstGeom prst="rect">
            <a:avLst/>
          </a:prstGeom>
        </p:spPr>
      </p:pic>
      <p:sp>
        <p:nvSpPr>
          <p:cNvPr id="9" name="Rectángulo 8" descr="Elemento 4 del nivel de jerarquía 3">
            <a:extLst>
              <a:ext uri="{FF2B5EF4-FFF2-40B4-BE49-F238E27FC236}">
                <a16:creationId xmlns:a16="http://schemas.microsoft.com/office/drawing/2014/main" id="{A2A0EBFF-53A3-4A7A-939B-1B6A2D5C5A27}"/>
              </a:ext>
            </a:extLst>
          </p:cNvPr>
          <p:cNvSpPr/>
          <p:nvPr/>
        </p:nvSpPr>
        <p:spPr>
          <a:xfrm>
            <a:off x="4908000" y="5701457"/>
            <a:ext cx="1188000" cy="1172164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600" dirty="0"/>
              <a:t>Comités Regionales de Cambio Climático</a:t>
            </a:r>
            <a:endParaRPr lang="es-ES" sz="1600" dirty="0">
              <a:solidFill>
                <a:prstClr val="black"/>
              </a:solidFill>
              <a:latin typeface="Tw Cen MT" panose="020B0602020104020603"/>
            </a:endParaRPr>
          </a:p>
        </p:txBody>
      </p:sp>
    </p:spTree>
    <p:extLst>
      <p:ext uri="{BB962C8B-B14F-4D97-AF65-F5344CB8AC3E}">
        <p14:creationId xmlns:p14="http://schemas.microsoft.com/office/powerpoint/2010/main" val="2387123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AAE15-6888-4908-A0F0-65B0C036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E6CF22"/>
                </a:solidFill>
              </a:rPr>
              <a:t>INSTITUCIONALIDAD</a:t>
            </a:r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C397F7C-7FD9-4506-BDE4-6A90FE217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9722" y="1772816"/>
            <a:ext cx="6594817" cy="4535909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3537C3-68BC-4F85-AC76-60DBD38595CE}"/>
              </a:ext>
            </a:extLst>
          </p:cNvPr>
          <p:cNvSpPr txBox="1"/>
          <p:nvPr/>
        </p:nvSpPr>
        <p:spPr>
          <a:xfrm>
            <a:off x="954719" y="6383137"/>
            <a:ext cx="10979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https://euroclimaplus.org/images/Noticias/FIIAPP/Sesion7-Chile.pdf</a:t>
            </a:r>
            <a:endParaRPr lang="es-CL" sz="1400" dirty="0"/>
          </a:p>
          <a:p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391955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67D67-0D69-4584-B3D4-6BEC4F0B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975ECF-17CF-4031-98DE-7999B27F2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8036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6B564CE-B50F-483F-B255-E7C99875484D}"/>
              </a:ext>
            </a:extLst>
          </p:cNvPr>
          <p:cNvSpPr txBox="1"/>
          <p:nvPr/>
        </p:nvSpPr>
        <p:spPr>
          <a:xfrm>
            <a:off x="2639616" y="476672"/>
            <a:ext cx="691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800" dirty="0">
                <a:latin typeface="Arial" panose="020B0604020202020204" pitchFamily="34" charset="0"/>
                <a:cs typeface="Arial" panose="020B0604020202020204" pitchFamily="34" charset="0"/>
              </a:rPr>
              <a:t>Data ICC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81ED206-117D-4331-832B-1E05C6C86667}"/>
              </a:ext>
            </a:extLst>
          </p:cNvPr>
          <p:cNvSpPr txBox="1"/>
          <p:nvPr/>
        </p:nvSpPr>
        <p:spPr>
          <a:xfrm>
            <a:off x="911424" y="1844824"/>
            <a:ext cx="101531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Algunos avances:</a:t>
            </a:r>
          </a:p>
          <a:p>
            <a:pPr algn="just"/>
            <a:endParaRPr lang="es-C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dirty="0"/>
              <a:t>Descarga de más datos y organización de estos en carpetas</a:t>
            </a:r>
          </a:p>
          <a:p>
            <a:pPr algn="just"/>
            <a:endParaRPr lang="es-C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dirty="0"/>
              <a:t>Organización general de las secciones del Data en planilla Excel</a:t>
            </a:r>
          </a:p>
          <a:p>
            <a:pPr algn="just"/>
            <a:endParaRPr lang="es-C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dirty="0"/>
              <a:t>Definición de algunos productos inmediatos</a:t>
            </a:r>
          </a:p>
          <a:p>
            <a:pPr algn="just"/>
            <a:endParaRPr lang="es-C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dirty="0"/>
              <a:t>Definición de productos a corto plazo</a:t>
            </a:r>
          </a:p>
        </p:txBody>
      </p:sp>
    </p:spTree>
    <p:extLst>
      <p:ext uri="{BB962C8B-B14F-4D97-AF65-F5344CB8AC3E}">
        <p14:creationId xmlns:p14="http://schemas.microsoft.com/office/powerpoint/2010/main" val="302426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0F9247D-432D-1748-A5A3-121276B44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Productos Inmediatos Data ICC</a:t>
            </a:r>
          </a:p>
        </p:txBody>
      </p:sp>
      <p:sp>
        <p:nvSpPr>
          <p:cNvPr id="128" name="Marcador de texto 127">
            <a:extLst>
              <a:ext uri="{FF2B5EF4-FFF2-40B4-BE49-F238E27FC236}">
                <a16:creationId xmlns:a16="http://schemas.microsoft.com/office/drawing/2014/main" id="{FB742829-A557-E84E-A672-4D9B38EC10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es-ES" sz="1400" dirty="0"/>
              <a:t>Emisiones de GEI en Chile 1990-2017*</a:t>
            </a:r>
          </a:p>
        </p:txBody>
      </p:sp>
      <p:sp>
        <p:nvSpPr>
          <p:cNvPr id="129" name="Marcador de texto 128">
            <a:extLst>
              <a:ext uri="{FF2B5EF4-FFF2-40B4-BE49-F238E27FC236}">
                <a16:creationId xmlns:a16="http://schemas.microsoft.com/office/drawing/2014/main" id="{C806BE40-8246-6F46-93E1-8B400E56B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43309" y="1220929"/>
            <a:ext cx="1401684" cy="1019328"/>
          </a:xfrm>
        </p:spPr>
        <p:txBody>
          <a:bodyPr rtlCol="0"/>
          <a:lstStyle/>
          <a:p>
            <a:pPr rtl="0"/>
            <a:r>
              <a:rPr lang="es-ES" sz="1200" dirty="0"/>
              <a:t>Evolución de Precipitaciones, temperatura y aridez en Chile</a:t>
            </a:r>
          </a:p>
        </p:txBody>
      </p:sp>
      <p:sp>
        <p:nvSpPr>
          <p:cNvPr id="130" name="Marcador de texto 129">
            <a:extLst>
              <a:ext uri="{FF2B5EF4-FFF2-40B4-BE49-F238E27FC236}">
                <a16:creationId xmlns:a16="http://schemas.microsoft.com/office/drawing/2014/main" id="{F9DB03D8-6632-FB40-A816-D558522EC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209042">
            <a:off x="4612273" y="1413626"/>
            <a:ext cx="1351128" cy="1118280"/>
          </a:xfrm>
        </p:spPr>
        <p:txBody>
          <a:bodyPr rtlCol="0"/>
          <a:lstStyle/>
          <a:p>
            <a:pPr rtl="0"/>
            <a:r>
              <a:rPr lang="es-ES" sz="1400" dirty="0"/>
              <a:t>Impacto de los desastres naturales en Chile </a:t>
            </a:r>
          </a:p>
        </p:txBody>
      </p:sp>
      <p:sp>
        <p:nvSpPr>
          <p:cNvPr id="132" name="Marcador de texto 131">
            <a:extLst>
              <a:ext uri="{FF2B5EF4-FFF2-40B4-BE49-F238E27FC236}">
                <a16:creationId xmlns:a16="http://schemas.microsoft.com/office/drawing/2014/main" id="{98CD677E-1B84-AF48-BD34-FE9687ADA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21396341">
            <a:off x="8543131" y="1130177"/>
            <a:ext cx="1544566" cy="1515164"/>
          </a:xfrm>
        </p:spPr>
        <p:txBody>
          <a:bodyPr rtlCol="0"/>
          <a:lstStyle/>
          <a:p>
            <a:pPr rtl="0"/>
            <a:r>
              <a:rPr lang="es-ES" sz="1350" dirty="0"/>
              <a:t> </a:t>
            </a:r>
          </a:p>
        </p:txBody>
      </p:sp>
      <p:grpSp>
        <p:nvGrpSpPr>
          <p:cNvPr id="254" name="Grupo 68" title="icono de marca de verificación">
            <a:extLst>
              <a:ext uri="{FF2B5EF4-FFF2-40B4-BE49-F238E27FC236}">
                <a16:creationId xmlns:a16="http://schemas.microsoft.com/office/drawing/2014/main" id="{1053195D-E21C-4A4B-9971-69AE39EECBD4}"/>
              </a:ext>
            </a:extLst>
          </p:cNvPr>
          <p:cNvGrpSpPr>
            <a:grpSpLocks/>
          </p:cNvGrpSpPr>
          <p:nvPr/>
        </p:nvGrpSpPr>
        <p:grpSpPr bwMode="auto">
          <a:xfrm rot="243140">
            <a:off x="226884" y="1357890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255" name="Forma libre: Forma 16">
              <a:extLst>
                <a:ext uri="{FF2B5EF4-FFF2-40B4-BE49-F238E27FC236}">
                  <a16:creationId xmlns:a16="http://schemas.microsoft.com/office/drawing/2014/main" id="{420191EC-61A0-D245-BE88-A57D01DD1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256" name="Forma libre: Forma 17">
              <a:extLst>
                <a:ext uri="{FF2B5EF4-FFF2-40B4-BE49-F238E27FC236}">
                  <a16:creationId xmlns:a16="http://schemas.microsoft.com/office/drawing/2014/main" id="{27152FDE-622B-8A4A-8DA0-349F72685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26" name="Grupo 68" title="icono de marca de verificación">
            <a:extLst>
              <a:ext uri="{FF2B5EF4-FFF2-40B4-BE49-F238E27FC236}">
                <a16:creationId xmlns:a16="http://schemas.microsoft.com/office/drawing/2014/main" id="{2662A854-0423-6942-9718-55C73E444996}"/>
              </a:ext>
            </a:extLst>
          </p:cNvPr>
          <p:cNvGrpSpPr>
            <a:grpSpLocks/>
          </p:cNvGrpSpPr>
          <p:nvPr/>
        </p:nvGrpSpPr>
        <p:grpSpPr bwMode="auto">
          <a:xfrm>
            <a:off x="10771847" y="4444733"/>
            <a:ext cx="506282" cy="508267"/>
            <a:chOff x="3761709" y="4826643"/>
            <a:chExt cx="405882" cy="405882"/>
          </a:xfrm>
        </p:grpSpPr>
        <p:sp>
          <p:nvSpPr>
            <p:cNvPr id="327" name="Forma libre: Forma 16">
              <a:extLst>
                <a:ext uri="{FF2B5EF4-FFF2-40B4-BE49-F238E27FC236}">
                  <a16:creationId xmlns:a16="http://schemas.microsoft.com/office/drawing/2014/main" id="{D1CCD465-98CD-9746-8F48-C630AE156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28" name="Forma libre: Forma 17">
              <a:extLst>
                <a:ext uri="{FF2B5EF4-FFF2-40B4-BE49-F238E27FC236}">
                  <a16:creationId xmlns:a16="http://schemas.microsoft.com/office/drawing/2014/main" id="{1D14B14B-9E64-CB4B-A3AD-2EBC373D4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0" name="Forma libre: Forma 19" title="icono de mujer">
            <a:extLst>
              <a:ext uri="{FF2B5EF4-FFF2-40B4-BE49-F238E27FC236}">
                <a16:creationId xmlns:a16="http://schemas.microsoft.com/office/drawing/2014/main" id="{7BE7C412-4B84-5D41-8503-7404AB5E6B44}"/>
              </a:ext>
            </a:extLst>
          </p:cNvPr>
          <p:cNvSpPr>
            <a:spLocks/>
          </p:cNvSpPr>
          <p:nvPr/>
        </p:nvSpPr>
        <p:spPr bwMode="auto">
          <a:xfrm>
            <a:off x="3333805" y="3875811"/>
            <a:ext cx="611188" cy="655637"/>
          </a:xfrm>
          <a:custGeom>
            <a:avLst/>
            <a:gdLst>
              <a:gd name="T0" fmla="*/ 289106 w 612512"/>
              <a:gd name="T1" fmla="*/ 5535 h 656790"/>
              <a:gd name="T2" fmla="*/ 37460 w 612512"/>
              <a:gd name="T3" fmla="*/ 257181 h 656790"/>
              <a:gd name="T4" fmla="*/ 43363 w 612512"/>
              <a:gd name="T5" fmla="*/ 324336 h 656790"/>
              <a:gd name="T6" fmla="*/ 8679 w 612512"/>
              <a:gd name="T7" fmla="*/ 522849 h 656790"/>
              <a:gd name="T8" fmla="*/ 5727 w 612512"/>
              <a:gd name="T9" fmla="*/ 533181 h 656790"/>
              <a:gd name="T10" fmla="*/ 11631 w 612512"/>
              <a:gd name="T11" fmla="*/ 542774 h 656790"/>
              <a:gd name="T12" fmla="*/ 199074 w 612512"/>
              <a:gd name="T13" fmla="*/ 595170 h 656790"/>
              <a:gd name="T14" fmla="*/ 305341 w 612512"/>
              <a:gd name="T15" fmla="*/ 656421 h 656790"/>
              <a:gd name="T16" fmla="*/ 412347 w 612512"/>
              <a:gd name="T17" fmla="*/ 595170 h 656790"/>
              <a:gd name="T18" fmla="*/ 603480 w 612512"/>
              <a:gd name="T19" fmla="*/ 542774 h 656790"/>
              <a:gd name="T20" fmla="*/ 609384 w 612512"/>
              <a:gd name="T21" fmla="*/ 533181 h 656790"/>
              <a:gd name="T22" fmla="*/ 606432 w 612512"/>
              <a:gd name="T23" fmla="*/ 522111 h 656790"/>
              <a:gd name="T24" fmla="*/ 568057 w 612512"/>
              <a:gd name="T25" fmla="*/ 335406 h 656790"/>
              <a:gd name="T26" fmla="*/ 573961 w 612512"/>
              <a:gd name="T27" fmla="*/ 267513 h 656790"/>
              <a:gd name="T28" fmla="*/ 416036 w 612512"/>
              <a:gd name="T29" fmla="*/ 63096 h 656790"/>
              <a:gd name="T30" fmla="*/ 289106 w 612512"/>
              <a:gd name="T31" fmla="*/ 5535 h 656790"/>
              <a:gd name="T32" fmla="*/ 289106 w 612512"/>
              <a:gd name="T33" fmla="*/ 5535 h 656790"/>
              <a:gd name="T34" fmla="*/ 404229 w 612512"/>
              <a:gd name="T35" fmla="*/ 223235 h 656790"/>
              <a:gd name="T36" fmla="*/ 463266 w 612512"/>
              <a:gd name="T37" fmla="*/ 378208 h 656790"/>
              <a:gd name="T38" fmla="*/ 395373 w 612512"/>
              <a:gd name="T39" fmla="*/ 574507 h 656790"/>
              <a:gd name="T40" fmla="*/ 395373 w 612512"/>
              <a:gd name="T41" fmla="*/ 575245 h 656790"/>
              <a:gd name="T42" fmla="*/ 307555 w 612512"/>
              <a:gd name="T43" fmla="*/ 629854 h 656790"/>
              <a:gd name="T44" fmla="*/ 219737 w 612512"/>
              <a:gd name="T45" fmla="*/ 575245 h 656790"/>
              <a:gd name="T46" fmla="*/ 218999 w 612512"/>
              <a:gd name="T47" fmla="*/ 574507 h 656790"/>
              <a:gd name="T48" fmla="*/ 151844 w 612512"/>
              <a:gd name="T49" fmla="*/ 417320 h 656790"/>
              <a:gd name="T50" fmla="*/ 266229 w 612512"/>
              <a:gd name="T51" fmla="*/ 318433 h 656790"/>
              <a:gd name="T52" fmla="*/ 297223 w 612512"/>
              <a:gd name="T53" fmla="*/ 310315 h 656790"/>
              <a:gd name="T54" fmla="*/ 404229 w 612512"/>
              <a:gd name="T55" fmla="*/ 223235 h 656790"/>
              <a:gd name="T56" fmla="*/ 404229 w 612512"/>
              <a:gd name="T57" fmla="*/ 223235 h 656790"/>
              <a:gd name="T58" fmla="*/ 229331 w 612512"/>
              <a:gd name="T59" fmla="*/ 373780 h 656790"/>
              <a:gd name="T60" fmla="*/ 207930 w 612512"/>
              <a:gd name="T61" fmla="*/ 395181 h 656790"/>
              <a:gd name="T62" fmla="*/ 229331 w 612512"/>
              <a:gd name="T63" fmla="*/ 416582 h 656790"/>
              <a:gd name="T64" fmla="*/ 250732 w 612512"/>
              <a:gd name="T65" fmla="*/ 395181 h 656790"/>
              <a:gd name="T66" fmla="*/ 229331 w 612512"/>
              <a:gd name="T67" fmla="*/ 373780 h 656790"/>
              <a:gd name="T68" fmla="*/ 229331 w 612512"/>
              <a:gd name="T69" fmla="*/ 373780 h 656790"/>
              <a:gd name="T70" fmla="*/ 385042 w 612512"/>
              <a:gd name="T71" fmla="*/ 373780 h 656790"/>
              <a:gd name="T72" fmla="*/ 363640 w 612512"/>
              <a:gd name="T73" fmla="*/ 395181 h 656790"/>
              <a:gd name="T74" fmla="*/ 385042 w 612512"/>
              <a:gd name="T75" fmla="*/ 416582 h 656790"/>
              <a:gd name="T76" fmla="*/ 406443 w 612512"/>
              <a:gd name="T77" fmla="*/ 395181 h 656790"/>
              <a:gd name="T78" fmla="*/ 385042 w 612512"/>
              <a:gd name="T79" fmla="*/ 373780 h 656790"/>
              <a:gd name="T80" fmla="*/ 385042 w 612512"/>
              <a:gd name="T81" fmla="*/ 373780 h 65679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612512" h="656790">
                <a:moveTo>
                  <a:pt x="289106" y="5535"/>
                </a:moveTo>
                <a:cubicBezTo>
                  <a:pt x="134133" y="5535"/>
                  <a:pt x="37460" y="102208"/>
                  <a:pt x="37460" y="257181"/>
                </a:cubicBezTo>
                <a:cubicBezTo>
                  <a:pt x="37460" y="279320"/>
                  <a:pt x="40411" y="301459"/>
                  <a:pt x="43363" y="324336"/>
                </a:cubicBezTo>
                <a:cubicBezTo>
                  <a:pt x="52219" y="387063"/>
                  <a:pt x="61074" y="452742"/>
                  <a:pt x="8679" y="522849"/>
                </a:cubicBezTo>
                <a:cubicBezTo>
                  <a:pt x="6465" y="525801"/>
                  <a:pt x="4989" y="529491"/>
                  <a:pt x="5727" y="533181"/>
                </a:cubicBezTo>
                <a:cubicBezTo>
                  <a:pt x="6465" y="536871"/>
                  <a:pt x="8679" y="540561"/>
                  <a:pt x="11631" y="542774"/>
                </a:cubicBezTo>
                <a:cubicBezTo>
                  <a:pt x="13845" y="544250"/>
                  <a:pt x="70668" y="581149"/>
                  <a:pt x="199074" y="595170"/>
                </a:cubicBezTo>
                <a:cubicBezTo>
                  <a:pt x="231545" y="634282"/>
                  <a:pt x="269181" y="656421"/>
                  <a:pt x="305341" y="656421"/>
                </a:cubicBezTo>
                <a:cubicBezTo>
                  <a:pt x="341501" y="656421"/>
                  <a:pt x="379138" y="635020"/>
                  <a:pt x="412347" y="595170"/>
                </a:cubicBezTo>
                <a:cubicBezTo>
                  <a:pt x="541491" y="581149"/>
                  <a:pt x="601266" y="544250"/>
                  <a:pt x="603480" y="542774"/>
                </a:cubicBezTo>
                <a:cubicBezTo>
                  <a:pt x="607170" y="540561"/>
                  <a:pt x="608646" y="536871"/>
                  <a:pt x="609384" y="533181"/>
                </a:cubicBezTo>
                <a:cubicBezTo>
                  <a:pt x="610122" y="529491"/>
                  <a:pt x="609384" y="525063"/>
                  <a:pt x="606432" y="522111"/>
                </a:cubicBezTo>
                <a:cubicBezTo>
                  <a:pt x="553298" y="454218"/>
                  <a:pt x="560678" y="396657"/>
                  <a:pt x="568057" y="335406"/>
                </a:cubicBezTo>
                <a:cubicBezTo>
                  <a:pt x="571009" y="313267"/>
                  <a:pt x="573961" y="291128"/>
                  <a:pt x="573961" y="267513"/>
                </a:cubicBezTo>
                <a:cubicBezTo>
                  <a:pt x="573961" y="175267"/>
                  <a:pt x="532635" y="66786"/>
                  <a:pt x="416036" y="63096"/>
                </a:cubicBezTo>
                <a:cubicBezTo>
                  <a:pt x="369545" y="15866"/>
                  <a:pt x="321577" y="5535"/>
                  <a:pt x="289106" y="5535"/>
                </a:cubicBezTo>
                <a:close/>
                <a:moveTo>
                  <a:pt x="404229" y="223235"/>
                </a:moveTo>
                <a:cubicBezTo>
                  <a:pt x="424892" y="245374"/>
                  <a:pt x="463266" y="297032"/>
                  <a:pt x="463266" y="378208"/>
                </a:cubicBezTo>
                <a:cubicBezTo>
                  <a:pt x="463266" y="486689"/>
                  <a:pt x="395373" y="573769"/>
                  <a:pt x="395373" y="574507"/>
                </a:cubicBezTo>
                <a:cubicBezTo>
                  <a:pt x="395373" y="574507"/>
                  <a:pt x="395373" y="574507"/>
                  <a:pt x="395373" y="575245"/>
                </a:cubicBezTo>
                <a:cubicBezTo>
                  <a:pt x="367330" y="609929"/>
                  <a:pt x="336336" y="629854"/>
                  <a:pt x="307555" y="629854"/>
                </a:cubicBezTo>
                <a:cubicBezTo>
                  <a:pt x="278774" y="629854"/>
                  <a:pt x="247780" y="610667"/>
                  <a:pt x="219737" y="575245"/>
                </a:cubicBezTo>
                <a:cubicBezTo>
                  <a:pt x="219737" y="575245"/>
                  <a:pt x="219737" y="575245"/>
                  <a:pt x="218999" y="574507"/>
                </a:cubicBezTo>
                <a:cubicBezTo>
                  <a:pt x="218261" y="573769"/>
                  <a:pt x="151844" y="510304"/>
                  <a:pt x="151844" y="417320"/>
                </a:cubicBezTo>
                <a:cubicBezTo>
                  <a:pt x="151844" y="346475"/>
                  <a:pt x="212357" y="331716"/>
                  <a:pt x="266229" y="318433"/>
                </a:cubicBezTo>
                <a:cubicBezTo>
                  <a:pt x="277299" y="315481"/>
                  <a:pt x="287630" y="313267"/>
                  <a:pt x="297223" y="310315"/>
                </a:cubicBezTo>
                <a:cubicBezTo>
                  <a:pt x="360689" y="290390"/>
                  <a:pt x="390945" y="248326"/>
                  <a:pt x="404229" y="223235"/>
                </a:cubicBezTo>
                <a:close/>
                <a:moveTo>
                  <a:pt x="229331" y="373780"/>
                </a:moveTo>
                <a:cubicBezTo>
                  <a:pt x="217523" y="373780"/>
                  <a:pt x="207930" y="383374"/>
                  <a:pt x="207930" y="395181"/>
                </a:cubicBezTo>
                <a:cubicBezTo>
                  <a:pt x="207930" y="406989"/>
                  <a:pt x="217523" y="416582"/>
                  <a:pt x="229331" y="416582"/>
                </a:cubicBezTo>
                <a:cubicBezTo>
                  <a:pt x="241138" y="416582"/>
                  <a:pt x="250732" y="406989"/>
                  <a:pt x="250732" y="395181"/>
                </a:cubicBezTo>
                <a:cubicBezTo>
                  <a:pt x="249994" y="383374"/>
                  <a:pt x="241138" y="373780"/>
                  <a:pt x="229331" y="373780"/>
                </a:cubicBezTo>
                <a:close/>
                <a:moveTo>
                  <a:pt x="385042" y="373780"/>
                </a:moveTo>
                <a:cubicBezTo>
                  <a:pt x="373234" y="373780"/>
                  <a:pt x="363640" y="383374"/>
                  <a:pt x="363640" y="395181"/>
                </a:cubicBezTo>
                <a:cubicBezTo>
                  <a:pt x="363640" y="406989"/>
                  <a:pt x="373234" y="416582"/>
                  <a:pt x="385042" y="416582"/>
                </a:cubicBezTo>
                <a:cubicBezTo>
                  <a:pt x="396849" y="416582"/>
                  <a:pt x="406443" y="406989"/>
                  <a:pt x="406443" y="395181"/>
                </a:cubicBezTo>
                <a:cubicBezTo>
                  <a:pt x="406443" y="383374"/>
                  <a:pt x="396849" y="373780"/>
                  <a:pt x="385042" y="37378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2" name="Grupo 67" title="icono de candado">
            <a:extLst>
              <a:ext uri="{FF2B5EF4-FFF2-40B4-BE49-F238E27FC236}">
                <a16:creationId xmlns:a16="http://schemas.microsoft.com/office/drawing/2014/main" id="{AB0C536C-05B9-3246-8585-42F7407DB0F5}"/>
              </a:ext>
            </a:extLst>
          </p:cNvPr>
          <p:cNvGrpSpPr>
            <a:grpSpLocks/>
          </p:cNvGrpSpPr>
          <p:nvPr/>
        </p:nvGrpSpPr>
        <p:grpSpPr bwMode="auto">
          <a:xfrm>
            <a:off x="9438369" y="3941400"/>
            <a:ext cx="415672" cy="580239"/>
            <a:chOff x="2700513" y="4675360"/>
            <a:chExt cx="464919" cy="649411"/>
          </a:xfrm>
        </p:grpSpPr>
        <p:sp>
          <p:nvSpPr>
            <p:cNvPr id="333" name="Forma libre: Forma 28">
              <a:extLst>
                <a:ext uri="{FF2B5EF4-FFF2-40B4-BE49-F238E27FC236}">
                  <a16:creationId xmlns:a16="http://schemas.microsoft.com/office/drawing/2014/main" id="{1399577A-3C8E-134D-92D0-5188FEB09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513" y="4675360"/>
              <a:ext cx="464919" cy="649411"/>
            </a:xfrm>
            <a:custGeom>
              <a:avLst/>
              <a:gdLst>
                <a:gd name="T0" fmla="*/ 5535 w 464919"/>
                <a:gd name="T1" fmla="*/ 651256 h 649410"/>
                <a:gd name="T2" fmla="*/ 5535 w 464919"/>
                <a:gd name="T3" fmla="*/ 252016 h 649410"/>
                <a:gd name="T4" fmla="*/ 63834 w 464919"/>
                <a:gd name="T5" fmla="*/ 252016 h 649410"/>
                <a:gd name="T6" fmla="*/ 63834 w 464919"/>
                <a:gd name="T7" fmla="*/ 176743 h 649410"/>
                <a:gd name="T8" fmla="*/ 235042 w 464919"/>
                <a:gd name="T9" fmla="*/ 5535 h 649410"/>
                <a:gd name="T10" fmla="*/ 406251 w 464919"/>
                <a:gd name="T11" fmla="*/ 176743 h 649410"/>
                <a:gd name="T12" fmla="*/ 406251 w 464919"/>
                <a:gd name="T13" fmla="*/ 201834 h 649410"/>
                <a:gd name="T14" fmla="*/ 365662 w 464919"/>
                <a:gd name="T15" fmla="*/ 201834 h 649410"/>
                <a:gd name="T16" fmla="*/ 365662 w 464919"/>
                <a:gd name="T17" fmla="*/ 176743 h 649410"/>
                <a:gd name="T18" fmla="*/ 235042 w 464919"/>
                <a:gd name="T19" fmla="*/ 46123 h 649410"/>
                <a:gd name="T20" fmla="*/ 104422 w 464919"/>
                <a:gd name="T21" fmla="*/ 176743 h 649410"/>
                <a:gd name="T22" fmla="*/ 104422 w 464919"/>
                <a:gd name="T23" fmla="*/ 252016 h 649410"/>
                <a:gd name="T24" fmla="*/ 463074 w 464919"/>
                <a:gd name="T25" fmla="*/ 252016 h 649410"/>
                <a:gd name="T26" fmla="*/ 463074 w 464919"/>
                <a:gd name="T27" fmla="*/ 651256 h 649410"/>
                <a:gd name="T28" fmla="*/ 5535 w 464919"/>
                <a:gd name="T29" fmla="*/ 651256 h 649410"/>
                <a:gd name="T30" fmla="*/ 423224 w 464919"/>
                <a:gd name="T31" fmla="*/ 611406 h 649410"/>
                <a:gd name="T32" fmla="*/ 423224 w 464919"/>
                <a:gd name="T33" fmla="*/ 292604 h 649410"/>
                <a:gd name="T34" fmla="*/ 46123 w 464919"/>
                <a:gd name="T35" fmla="*/ 292604 h 649410"/>
                <a:gd name="T36" fmla="*/ 46123 w 464919"/>
                <a:gd name="T37" fmla="*/ 610668 h 649410"/>
                <a:gd name="T38" fmla="*/ 423224 w 464919"/>
                <a:gd name="T39" fmla="*/ 610668 h 649410"/>
                <a:gd name="T40" fmla="*/ 423224 w 464919"/>
                <a:gd name="T41" fmla="*/ 611406 h 6494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4919" h="649410">
                  <a:moveTo>
                    <a:pt x="5535" y="651255"/>
                  </a:moveTo>
                  <a:lnTo>
                    <a:pt x="5535" y="252016"/>
                  </a:lnTo>
                  <a:lnTo>
                    <a:pt x="63834" y="252016"/>
                  </a:lnTo>
                  <a:lnTo>
                    <a:pt x="63834" y="176743"/>
                  </a:lnTo>
                  <a:cubicBezTo>
                    <a:pt x="63834" y="82283"/>
                    <a:pt x="140583" y="5535"/>
                    <a:pt x="235042" y="5535"/>
                  </a:cubicBezTo>
                  <a:cubicBezTo>
                    <a:pt x="329502" y="5535"/>
                    <a:pt x="406251" y="82283"/>
                    <a:pt x="406251" y="176743"/>
                  </a:cubicBezTo>
                  <a:lnTo>
                    <a:pt x="406251" y="201834"/>
                  </a:lnTo>
                  <a:lnTo>
                    <a:pt x="365662" y="201834"/>
                  </a:lnTo>
                  <a:lnTo>
                    <a:pt x="365662" y="176743"/>
                  </a:lnTo>
                  <a:cubicBezTo>
                    <a:pt x="365662" y="104422"/>
                    <a:pt x="307363" y="46123"/>
                    <a:pt x="235042" y="46123"/>
                  </a:cubicBezTo>
                  <a:cubicBezTo>
                    <a:pt x="162722" y="46123"/>
                    <a:pt x="104422" y="104422"/>
                    <a:pt x="104422" y="176743"/>
                  </a:cubicBezTo>
                  <a:lnTo>
                    <a:pt x="104422" y="252016"/>
                  </a:lnTo>
                  <a:lnTo>
                    <a:pt x="463074" y="252016"/>
                  </a:lnTo>
                  <a:lnTo>
                    <a:pt x="463074" y="651255"/>
                  </a:lnTo>
                  <a:lnTo>
                    <a:pt x="5535" y="651255"/>
                  </a:lnTo>
                  <a:close/>
                  <a:moveTo>
                    <a:pt x="423224" y="611405"/>
                  </a:moveTo>
                  <a:lnTo>
                    <a:pt x="423224" y="292604"/>
                  </a:lnTo>
                  <a:lnTo>
                    <a:pt x="46123" y="292604"/>
                  </a:lnTo>
                  <a:lnTo>
                    <a:pt x="46123" y="610667"/>
                  </a:lnTo>
                  <a:lnTo>
                    <a:pt x="423224" y="610667"/>
                  </a:lnTo>
                  <a:lnTo>
                    <a:pt x="423224" y="6114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4" name="Forma libre: Forma 29">
              <a:extLst>
                <a:ext uri="{FF2B5EF4-FFF2-40B4-BE49-F238E27FC236}">
                  <a16:creationId xmlns:a16="http://schemas.microsoft.com/office/drawing/2014/main" id="{46DD04F0-590D-1648-BFD4-9C5E49C0F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694" y="5024418"/>
              <a:ext cx="88556" cy="199251"/>
            </a:xfrm>
            <a:custGeom>
              <a:avLst/>
              <a:gdLst>
                <a:gd name="T0" fmla="*/ 26936 w 88556"/>
                <a:gd name="T1" fmla="*/ 200358 h 199251"/>
                <a:gd name="T2" fmla="*/ 26936 w 88556"/>
                <a:gd name="T3" fmla="*/ 83021 h 199251"/>
                <a:gd name="T4" fmla="*/ 5535 w 88556"/>
                <a:gd name="T5" fmla="*/ 46861 h 199251"/>
                <a:gd name="T6" fmla="*/ 46861 w 88556"/>
                <a:gd name="T7" fmla="*/ 5535 h 199251"/>
                <a:gd name="T8" fmla="*/ 88187 w 88556"/>
                <a:gd name="T9" fmla="*/ 46861 h 199251"/>
                <a:gd name="T10" fmla="*/ 66786 w 88556"/>
                <a:gd name="T11" fmla="*/ 83021 h 199251"/>
                <a:gd name="T12" fmla="*/ 66786 w 88556"/>
                <a:gd name="T13" fmla="*/ 200358 h 199251"/>
                <a:gd name="T14" fmla="*/ 26936 w 88556"/>
                <a:gd name="T15" fmla="*/ 200358 h 1992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8556" h="199251">
                  <a:moveTo>
                    <a:pt x="26936" y="200358"/>
                  </a:moveTo>
                  <a:lnTo>
                    <a:pt x="26936" y="83021"/>
                  </a:lnTo>
                  <a:cubicBezTo>
                    <a:pt x="13652" y="75642"/>
                    <a:pt x="5535" y="61620"/>
                    <a:pt x="5535" y="46861"/>
                  </a:cubicBezTo>
                  <a:cubicBezTo>
                    <a:pt x="5535" y="23984"/>
                    <a:pt x="23984" y="5535"/>
                    <a:pt x="46861" y="5535"/>
                  </a:cubicBezTo>
                  <a:cubicBezTo>
                    <a:pt x="69738" y="5535"/>
                    <a:pt x="88187" y="23984"/>
                    <a:pt x="88187" y="46861"/>
                  </a:cubicBezTo>
                  <a:cubicBezTo>
                    <a:pt x="88187" y="61620"/>
                    <a:pt x="80069" y="75642"/>
                    <a:pt x="66786" y="83021"/>
                  </a:cubicBezTo>
                  <a:lnTo>
                    <a:pt x="66786" y="200358"/>
                  </a:lnTo>
                  <a:lnTo>
                    <a:pt x="26936" y="2003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5" name="Forma libre: Forma 31" title="icono de nave espacial">
            <a:extLst>
              <a:ext uri="{FF2B5EF4-FFF2-40B4-BE49-F238E27FC236}">
                <a16:creationId xmlns:a16="http://schemas.microsoft.com/office/drawing/2014/main" id="{4E9C8F17-C2F1-A644-8EBD-67758DB2F1C4}"/>
              </a:ext>
            </a:extLst>
          </p:cNvPr>
          <p:cNvSpPr>
            <a:spLocks/>
          </p:cNvSpPr>
          <p:nvPr/>
        </p:nvSpPr>
        <p:spPr bwMode="auto">
          <a:xfrm rot="5212377">
            <a:off x="7684433" y="4340938"/>
            <a:ext cx="384175" cy="863600"/>
          </a:xfrm>
          <a:custGeom>
            <a:avLst/>
            <a:gdLst/>
            <a:ahLst/>
            <a:cxnLst/>
            <a:rect l="0" t="0" r="r" b="b"/>
            <a:pathLst>
              <a:path w="383742" h="863421">
                <a:moveTo>
                  <a:pt x="193716" y="5535"/>
                </a:moveTo>
                <a:lnTo>
                  <a:pt x="184861" y="15128"/>
                </a:lnTo>
                <a:cubicBezTo>
                  <a:pt x="184861" y="15128"/>
                  <a:pt x="121396" y="80069"/>
                  <a:pt x="90401" y="173053"/>
                </a:cubicBezTo>
                <a:cubicBezTo>
                  <a:pt x="80069" y="202572"/>
                  <a:pt x="74166" y="236518"/>
                  <a:pt x="74166" y="272679"/>
                </a:cubicBezTo>
                <a:cubicBezTo>
                  <a:pt x="74166" y="316957"/>
                  <a:pt x="79331" y="384850"/>
                  <a:pt x="85235" y="447577"/>
                </a:cubicBezTo>
                <a:lnTo>
                  <a:pt x="5535" y="526539"/>
                </a:lnTo>
                <a:lnTo>
                  <a:pt x="16604" y="647566"/>
                </a:lnTo>
                <a:lnTo>
                  <a:pt x="99994" y="597384"/>
                </a:lnTo>
                <a:cubicBezTo>
                  <a:pt x="99994" y="598122"/>
                  <a:pt x="100733" y="604026"/>
                  <a:pt x="100733" y="604026"/>
                </a:cubicBezTo>
                <a:lnTo>
                  <a:pt x="100733" y="606240"/>
                </a:lnTo>
                <a:lnTo>
                  <a:pt x="101470" y="608453"/>
                </a:lnTo>
                <a:cubicBezTo>
                  <a:pt x="101470" y="608453"/>
                  <a:pt x="103684" y="612143"/>
                  <a:pt x="106636" y="615095"/>
                </a:cubicBezTo>
                <a:cubicBezTo>
                  <a:pt x="108112" y="615833"/>
                  <a:pt x="109588" y="617309"/>
                  <a:pt x="111064" y="618047"/>
                </a:cubicBezTo>
                <a:lnTo>
                  <a:pt x="123609" y="668967"/>
                </a:lnTo>
                <a:cubicBezTo>
                  <a:pt x="123609" y="668967"/>
                  <a:pt x="124347" y="671181"/>
                  <a:pt x="125085" y="672657"/>
                </a:cubicBezTo>
                <a:cubicBezTo>
                  <a:pt x="125823" y="674133"/>
                  <a:pt x="127299" y="674870"/>
                  <a:pt x="128037" y="676346"/>
                </a:cubicBezTo>
                <a:cubicBezTo>
                  <a:pt x="130989" y="678560"/>
                  <a:pt x="133941" y="680775"/>
                  <a:pt x="139107" y="682988"/>
                </a:cubicBezTo>
                <a:cubicBezTo>
                  <a:pt x="148700" y="686678"/>
                  <a:pt x="164198" y="689630"/>
                  <a:pt x="191502" y="689630"/>
                </a:cubicBezTo>
                <a:cubicBezTo>
                  <a:pt x="218807" y="689630"/>
                  <a:pt x="234304" y="687416"/>
                  <a:pt x="243898" y="682988"/>
                </a:cubicBezTo>
                <a:cubicBezTo>
                  <a:pt x="249064" y="680775"/>
                  <a:pt x="252016" y="678560"/>
                  <a:pt x="254967" y="676346"/>
                </a:cubicBezTo>
                <a:cubicBezTo>
                  <a:pt x="256443" y="674870"/>
                  <a:pt x="257181" y="674133"/>
                  <a:pt x="257919" y="672657"/>
                </a:cubicBezTo>
                <a:cubicBezTo>
                  <a:pt x="258657" y="671181"/>
                  <a:pt x="259395" y="668967"/>
                  <a:pt x="259395" y="668967"/>
                </a:cubicBezTo>
                <a:lnTo>
                  <a:pt x="272679" y="618047"/>
                </a:lnTo>
                <a:cubicBezTo>
                  <a:pt x="274155" y="617309"/>
                  <a:pt x="275630" y="615833"/>
                  <a:pt x="277106" y="615095"/>
                </a:cubicBezTo>
                <a:cubicBezTo>
                  <a:pt x="280058" y="612143"/>
                  <a:pt x="282272" y="608453"/>
                  <a:pt x="282272" y="608453"/>
                </a:cubicBezTo>
                <a:lnTo>
                  <a:pt x="283010" y="606240"/>
                </a:lnTo>
                <a:lnTo>
                  <a:pt x="283010" y="604026"/>
                </a:lnTo>
                <a:cubicBezTo>
                  <a:pt x="283010" y="604026"/>
                  <a:pt x="283748" y="598860"/>
                  <a:pt x="283748" y="597384"/>
                </a:cubicBezTo>
                <a:lnTo>
                  <a:pt x="366401" y="646828"/>
                </a:lnTo>
                <a:lnTo>
                  <a:pt x="378208" y="525802"/>
                </a:lnTo>
                <a:lnTo>
                  <a:pt x="299245" y="446839"/>
                </a:lnTo>
                <a:cubicBezTo>
                  <a:pt x="305149" y="383374"/>
                  <a:pt x="310315" y="315481"/>
                  <a:pt x="310315" y="271941"/>
                </a:cubicBezTo>
                <a:cubicBezTo>
                  <a:pt x="310315" y="235780"/>
                  <a:pt x="303673" y="202572"/>
                  <a:pt x="293342" y="173053"/>
                </a:cubicBezTo>
                <a:cubicBezTo>
                  <a:pt x="262347" y="80807"/>
                  <a:pt x="198882" y="15128"/>
                  <a:pt x="198882" y="15128"/>
                </a:cubicBezTo>
                <a:lnTo>
                  <a:pt x="193716" y="5535"/>
                </a:lnTo>
                <a:close/>
                <a:moveTo>
                  <a:pt x="193716" y="43171"/>
                </a:moveTo>
                <a:cubicBezTo>
                  <a:pt x="206262" y="57192"/>
                  <a:pt x="248326" y="106636"/>
                  <a:pt x="273417" y="181171"/>
                </a:cubicBezTo>
                <a:cubicBezTo>
                  <a:pt x="283010" y="209214"/>
                  <a:pt x="288914" y="239470"/>
                  <a:pt x="288914" y="272679"/>
                </a:cubicBezTo>
                <a:cubicBezTo>
                  <a:pt x="288914" y="315481"/>
                  <a:pt x="283748" y="384850"/>
                  <a:pt x="277106" y="448315"/>
                </a:cubicBezTo>
                <a:cubicBezTo>
                  <a:pt x="277106" y="449791"/>
                  <a:pt x="277106" y="450529"/>
                  <a:pt x="277106" y="452005"/>
                </a:cubicBezTo>
                <a:cubicBezTo>
                  <a:pt x="270465" y="526539"/>
                  <a:pt x="262347" y="592956"/>
                  <a:pt x="262347" y="597384"/>
                </a:cubicBezTo>
                <a:cubicBezTo>
                  <a:pt x="260871" y="598122"/>
                  <a:pt x="259395" y="599598"/>
                  <a:pt x="255706" y="601812"/>
                </a:cubicBezTo>
                <a:cubicBezTo>
                  <a:pt x="246850" y="605502"/>
                  <a:pt x="228401" y="609929"/>
                  <a:pt x="194454" y="609929"/>
                </a:cubicBezTo>
                <a:cubicBezTo>
                  <a:pt x="160508" y="609929"/>
                  <a:pt x="141321" y="605502"/>
                  <a:pt x="132465" y="601812"/>
                </a:cubicBezTo>
                <a:cubicBezTo>
                  <a:pt x="128775" y="600336"/>
                  <a:pt x="126561" y="598860"/>
                  <a:pt x="125823" y="597384"/>
                </a:cubicBezTo>
                <a:cubicBezTo>
                  <a:pt x="125085" y="592956"/>
                  <a:pt x="117706" y="528015"/>
                  <a:pt x="111064" y="453480"/>
                </a:cubicBezTo>
                <a:cubicBezTo>
                  <a:pt x="111064" y="452005"/>
                  <a:pt x="111064" y="450529"/>
                  <a:pt x="110326" y="448315"/>
                </a:cubicBezTo>
                <a:cubicBezTo>
                  <a:pt x="104422" y="384850"/>
                  <a:pt x="99257" y="316219"/>
                  <a:pt x="99257" y="272679"/>
                </a:cubicBezTo>
                <a:cubicBezTo>
                  <a:pt x="99257" y="239470"/>
                  <a:pt x="105160" y="209214"/>
                  <a:pt x="114754" y="181171"/>
                </a:cubicBezTo>
                <a:cubicBezTo>
                  <a:pt x="139107" y="106636"/>
                  <a:pt x="181171" y="57192"/>
                  <a:pt x="193716" y="43171"/>
                </a:cubicBezTo>
                <a:close/>
                <a:moveTo>
                  <a:pt x="150176" y="224711"/>
                </a:moveTo>
                <a:cubicBezTo>
                  <a:pt x="125823" y="249064"/>
                  <a:pt x="125823" y="288176"/>
                  <a:pt x="150176" y="311791"/>
                </a:cubicBezTo>
                <a:cubicBezTo>
                  <a:pt x="174529" y="336144"/>
                  <a:pt x="213641" y="336144"/>
                  <a:pt x="237256" y="311791"/>
                </a:cubicBezTo>
                <a:cubicBezTo>
                  <a:pt x="261609" y="287438"/>
                  <a:pt x="261609" y="248326"/>
                  <a:pt x="237256" y="224711"/>
                </a:cubicBezTo>
                <a:cubicBezTo>
                  <a:pt x="213641" y="200358"/>
                  <a:pt x="173791" y="200358"/>
                  <a:pt x="150176" y="224711"/>
                </a:cubicBezTo>
                <a:close/>
                <a:moveTo>
                  <a:pt x="167150" y="242422"/>
                </a:moveTo>
                <a:cubicBezTo>
                  <a:pt x="181909" y="227663"/>
                  <a:pt x="204786" y="227663"/>
                  <a:pt x="219545" y="242422"/>
                </a:cubicBezTo>
                <a:cubicBezTo>
                  <a:pt x="234304" y="257181"/>
                  <a:pt x="234304" y="280058"/>
                  <a:pt x="219545" y="294818"/>
                </a:cubicBezTo>
                <a:cubicBezTo>
                  <a:pt x="204786" y="309577"/>
                  <a:pt x="181909" y="309577"/>
                  <a:pt x="167150" y="294818"/>
                </a:cubicBezTo>
                <a:cubicBezTo>
                  <a:pt x="152390" y="280058"/>
                  <a:pt x="153128" y="256444"/>
                  <a:pt x="167150" y="242422"/>
                </a:cubicBezTo>
                <a:close/>
                <a:moveTo>
                  <a:pt x="31364" y="535395"/>
                </a:moveTo>
                <a:lnTo>
                  <a:pt x="87449" y="479309"/>
                </a:lnTo>
                <a:cubicBezTo>
                  <a:pt x="91139" y="516208"/>
                  <a:pt x="94829" y="547941"/>
                  <a:pt x="97043" y="570817"/>
                </a:cubicBezTo>
                <a:lnTo>
                  <a:pt x="37267" y="606240"/>
                </a:lnTo>
                <a:lnTo>
                  <a:pt x="31364" y="535395"/>
                </a:lnTo>
                <a:close/>
                <a:moveTo>
                  <a:pt x="140583" y="629117"/>
                </a:moveTo>
                <a:cubicBezTo>
                  <a:pt x="153866" y="632068"/>
                  <a:pt x="170101" y="634282"/>
                  <a:pt x="193716" y="634282"/>
                </a:cubicBezTo>
                <a:cubicBezTo>
                  <a:pt x="217331" y="634282"/>
                  <a:pt x="234304" y="632068"/>
                  <a:pt x="246850" y="629117"/>
                </a:cubicBezTo>
                <a:lnTo>
                  <a:pt x="239470" y="659373"/>
                </a:lnTo>
                <a:cubicBezTo>
                  <a:pt x="239470" y="659373"/>
                  <a:pt x="239470" y="659373"/>
                  <a:pt x="237256" y="660111"/>
                </a:cubicBezTo>
                <a:cubicBezTo>
                  <a:pt x="232091" y="662325"/>
                  <a:pt x="219545" y="665277"/>
                  <a:pt x="193716" y="665277"/>
                </a:cubicBezTo>
                <a:cubicBezTo>
                  <a:pt x="167887" y="665277"/>
                  <a:pt x="155342" y="662325"/>
                  <a:pt x="150176" y="660111"/>
                </a:cubicBezTo>
                <a:cubicBezTo>
                  <a:pt x="148700" y="659373"/>
                  <a:pt x="148700" y="659373"/>
                  <a:pt x="147962" y="659373"/>
                </a:cubicBezTo>
                <a:lnTo>
                  <a:pt x="140583" y="629117"/>
                </a:lnTo>
                <a:close/>
                <a:moveTo>
                  <a:pt x="299984" y="479309"/>
                </a:moveTo>
                <a:lnTo>
                  <a:pt x="356069" y="535395"/>
                </a:lnTo>
                <a:lnTo>
                  <a:pt x="349427" y="606240"/>
                </a:lnTo>
                <a:lnTo>
                  <a:pt x="290390" y="570817"/>
                </a:lnTo>
                <a:cubicBezTo>
                  <a:pt x="292604" y="547941"/>
                  <a:pt x="296294" y="516946"/>
                  <a:pt x="299984" y="479309"/>
                </a:cubicBezTo>
                <a:close/>
                <a:moveTo>
                  <a:pt x="146486" y="703651"/>
                </a:moveTo>
                <a:cubicBezTo>
                  <a:pt x="143535" y="728742"/>
                  <a:pt x="131727" y="743502"/>
                  <a:pt x="131727" y="766378"/>
                </a:cubicBezTo>
                <a:cubicBezTo>
                  <a:pt x="131727" y="778186"/>
                  <a:pt x="135417" y="790731"/>
                  <a:pt x="143535" y="804015"/>
                </a:cubicBezTo>
                <a:cubicBezTo>
                  <a:pt x="151652" y="818036"/>
                  <a:pt x="164935" y="833533"/>
                  <a:pt x="184861" y="853458"/>
                </a:cubicBezTo>
                <a:lnTo>
                  <a:pt x="193716" y="862314"/>
                </a:lnTo>
                <a:lnTo>
                  <a:pt x="202572" y="853458"/>
                </a:lnTo>
                <a:cubicBezTo>
                  <a:pt x="242422" y="813609"/>
                  <a:pt x="255706" y="787041"/>
                  <a:pt x="255706" y="763426"/>
                </a:cubicBezTo>
                <a:cubicBezTo>
                  <a:pt x="255706" y="739812"/>
                  <a:pt x="243898" y="724314"/>
                  <a:pt x="240946" y="703651"/>
                </a:cubicBezTo>
                <a:lnTo>
                  <a:pt x="216593" y="707341"/>
                </a:lnTo>
                <a:cubicBezTo>
                  <a:pt x="221021" y="733908"/>
                  <a:pt x="230615" y="749405"/>
                  <a:pt x="231352" y="764165"/>
                </a:cubicBezTo>
                <a:cubicBezTo>
                  <a:pt x="231352" y="776710"/>
                  <a:pt x="221759" y="795897"/>
                  <a:pt x="194454" y="826154"/>
                </a:cubicBezTo>
                <a:cubicBezTo>
                  <a:pt x="181909" y="812870"/>
                  <a:pt x="170839" y="800325"/>
                  <a:pt x="165674" y="791470"/>
                </a:cubicBezTo>
                <a:cubicBezTo>
                  <a:pt x="159032" y="780400"/>
                  <a:pt x="157556" y="773758"/>
                  <a:pt x="157556" y="767116"/>
                </a:cubicBezTo>
                <a:cubicBezTo>
                  <a:pt x="157556" y="753833"/>
                  <a:pt x="167887" y="737598"/>
                  <a:pt x="171577" y="707341"/>
                </a:cubicBezTo>
                <a:lnTo>
                  <a:pt x="146486" y="703651"/>
                </a:lnTo>
                <a:close/>
                <a:moveTo>
                  <a:pt x="238732" y="661587"/>
                </a:moveTo>
                <a:lnTo>
                  <a:pt x="238732" y="663063"/>
                </a:lnTo>
                <a:cubicBezTo>
                  <a:pt x="237994" y="662325"/>
                  <a:pt x="238732" y="662325"/>
                  <a:pt x="238732" y="66158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6" name="Grupo 69" title="icono de flecha">
            <a:extLst>
              <a:ext uri="{FF2B5EF4-FFF2-40B4-BE49-F238E27FC236}">
                <a16:creationId xmlns:a16="http://schemas.microsoft.com/office/drawing/2014/main" id="{88A064E8-DE19-D44B-93A3-577783A2CF6F}"/>
              </a:ext>
            </a:extLst>
          </p:cNvPr>
          <p:cNvGrpSpPr>
            <a:grpSpLocks/>
          </p:cNvGrpSpPr>
          <p:nvPr/>
        </p:nvGrpSpPr>
        <p:grpSpPr bwMode="auto">
          <a:xfrm>
            <a:off x="2141100" y="4492118"/>
            <a:ext cx="406400" cy="406400"/>
            <a:chOff x="8604984" y="4822953"/>
            <a:chExt cx="405882" cy="405882"/>
          </a:xfrm>
        </p:grpSpPr>
        <p:sp>
          <p:nvSpPr>
            <p:cNvPr id="337" name="Forma libre: Forma 35">
              <a:extLst>
                <a:ext uri="{FF2B5EF4-FFF2-40B4-BE49-F238E27FC236}">
                  <a16:creationId xmlns:a16="http://schemas.microsoft.com/office/drawing/2014/main" id="{0EB99278-B0A5-0648-9026-975D46E55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984" y="482295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4647 w 405881"/>
                <a:gd name="T11" fmla="*/ 364926 h 405881"/>
                <a:gd name="T12" fmla="*/ 363450 w 405881"/>
                <a:gd name="T13" fmla="*/ 364926 h 405881"/>
                <a:gd name="T14" fmla="*/ 363450 w 405881"/>
                <a:gd name="T15" fmla="*/ 42433 h 405881"/>
                <a:gd name="T16" fmla="*/ 44647 w 405881"/>
                <a:gd name="T17" fmla="*/ 42433 h 405881"/>
                <a:gd name="T18" fmla="*/ 44647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4647" y="364925"/>
                  </a:moveTo>
                  <a:lnTo>
                    <a:pt x="363449" y="364925"/>
                  </a:lnTo>
                  <a:lnTo>
                    <a:pt x="363449" y="42433"/>
                  </a:lnTo>
                  <a:lnTo>
                    <a:pt x="44647" y="42433"/>
                  </a:lnTo>
                  <a:lnTo>
                    <a:pt x="44647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8" name="Forma libre: Forma 36">
              <a:extLst>
                <a:ext uri="{FF2B5EF4-FFF2-40B4-BE49-F238E27FC236}">
                  <a16:creationId xmlns:a16="http://schemas.microsoft.com/office/drawing/2014/main" id="{B5E441D7-54AA-1C4C-ABF9-AB90BE791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653" y="4905605"/>
              <a:ext cx="147593" cy="236149"/>
            </a:xfrm>
            <a:custGeom>
              <a:avLst/>
              <a:gdLst>
                <a:gd name="T0" fmla="*/ 31364 w 147593"/>
                <a:gd name="T1" fmla="*/ 237256 h 236149"/>
                <a:gd name="T2" fmla="*/ 5535 w 147593"/>
                <a:gd name="T3" fmla="*/ 211428 h 236149"/>
                <a:gd name="T4" fmla="*/ 95566 w 147593"/>
                <a:gd name="T5" fmla="*/ 121396 h 236149"/>
                <a:gd name="T6" fmla="*/ 5535 w 147593"/>
                <a:gd name="T7" fmla="*/ 31364 h 236149"/>
                <a:gd name="T8" fmla="*/ 32101 w 147593"/>
                <a:gd name="T9" fmla="*/ 5535 h 236149"/>
                <a:gd name="T10" fmla="*/ 147224 w 147593"/>
                <a:gd name="T11" fmla="*/ 121396 h 2361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7593" h="236149">
                  <a:moveTo>
                    <a:pt x="31364" y="237256"/>
                  </a:moveTo>
                  <a:lnTo>
                    <a:pt x="5535" y="211428"/>
                  </a:lnTo>
                  <a:lnTo>
                    <a:pt x="95566" y="121396"/>
                  </a:lnTo>
                  <a:lnTo>
                    <a:pt x="5535" y="31364"/>
                  </a:lnTo>
                  <a:lnTo>
                    <a:pt x="32101" y="5535"/>
                  </a:lnTo>
                  <a:lnTo>
                    <a:pt x="147224" y="121396"/>
                  </a:lnTo>
                  <a:lnTo>
                    <a:pt x="31364" y="2372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39" name="Grupo 61" title="icono de cubo de basura">
            <a:extLst>
              <a:ext uri="{FF2B5EF4-FFF2-40B4-BE49-F238E27FC236}">
                <a16:creationId xmlns:a16="http://schemas.microsoft.com/office/drawing/2014/main" id="{E4B8E558-FA0A-1B46-AA59-EDBB2589B332}"/>
              </a:ext>
            </a:extLst>
          </p:cNvPr>
          <p:cNvGrpSpPr>
            <a:grpSpLocks/>
          </p:cNvGrpSpPr>
          <p:nvPr/>
        </p:nvGrpSpPr>
        <p:grpSpPr bwMode="auto">
          <a:xfrm>
            <a:off x="822691" y="3928700"/>
            <a:ext cx="398462" cy="554038"/>
            <a:chOff x="4776413" y="2428251"/>
            <a:chExt cx="398502" cy="554951"/>
          </a:xfrm>
        </p:grpSpPr>
        <p:sp>
          <p:nvSpPr>
            <p:cNvPr id="340" name="Forma libre: Forma 37">
              <a:extLst>
                <a:ext uri="{FF2B5EF4-FFF2-40B4-BE49-F238E27FC236}">
                  <a16:creationId xmlns:a16="http://schemas.microsoft.com/office/drawing/2014/main" id="{0557435E-6E60-994D-813D-EA0BE6CD9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413" y="2428251"/>
              <a:ext cx="398502" cy="103315"/>
            </a:xfrm>
            <a:custGeom>
              <a:avLst/>
              <a:gdLst>
                <a:gd name="T0" fmla="*/ 309577 w 398502"/>
                <a:gd name="T1" fmla="*/ 71952 h 103315"/>
                <a:gd name="T2" fmla="*/ 274893 w 398502"/>
                <a:gd name="T3" fmla="*/ 5535 h 103315"/>
                <a:gd name="T4" fmla="*/ 130251 w 398502"/>
                <a:gd name="T5" fmla="*/ 5535 h 103315"/>
                <a:gd name="T6" fmla="*/ 94829 w 398502"/>
                <a:gd name="T7" fmla="*/ 71952 h 103315"/>
                <a:gd name="T8" fmla="*/ 5535 w 398502"/>
                <a:gd name="T9" fmla="*/ 71952 h 103315"/>
                <a:gd name="T10" fmla="*/ 5535 w 398502"/>
                <a:gd name="T11" fmla="*/ 101470 h 103315"/>
                <a:gd name="T12" fmla="*/ 399609 w 398502"/>
                <a:gd name="T13" fmla="*/ 101470 h 103315"/>
                <a:gd name="T14" fmla="*/ 399609 w 398502"/>
                <a:gd name="T15" fmla="*/ 71952 h 103315"/>
                <a:gd name="T16" fmla="*/ 309577 w 398502"/>
                <a:gd name="T17" fmla="*/ 71952 h 103315"/>
                <a:gd name="T18" fmla="*/ 147962 w 398502"/>
                <a:gd name="T19" fmla="*/ 35053 h 103315"/>
                <a:gd name="T20" fmla="*/ 257182 w 398502"/>
                <a:gd name="T21" fmla="*/ 35053 h 103315"/>
                <a:gd name="T22" fmla="*/ 276369 w 398502"/>
                <a:gd name="T23" fmla="*/ 71952 h 103315"/>
                <a:gd name="T24" fmla="*/ 128037 w 398502"/>
                <a:gd name="T25" fmla="*/ 71952 h 103315"/>
                <a:gd name="T26" fmla="*/ 147962 w 398502"/>
                <a:gd name="T27" fmla="*/ 35053 h 10331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98502" h="103315">
                  <a:moveTo>
                    <a:pt x="309577" y="71952"/>
                  </a:moveTo>
                  <a:lnTo>
                    <a:pt x="274893" y="5535"/>
                  </a:lnTo>
                  <a:lnTo>
                    <a:pt x="130251" y="5535"/>
                  </a:lnTo>
                  <a:lnTo>
                    <a:pt x="94829" y="71952"/>
                  </a:lnTo>
                  <a:lnTo>
                    <a:pt x="5535" y="71952"/>
                  </a:lnTo>
                  <a:lnTo>
                    <a:pt x="5535" y="101470"/>
                  </a:lnTo>
                  <a:lnTo>
                    <a:pt x="399609" y="101470"/>
                  </a:lnTo>
                  <a:lnTo>
                    <a:pt x="399609" y="71952"/>
                  </a:lnTo>
                  <a:lnTo>
                    <a:pt x="309577" y="71952"/>
                  </a:lnTo>
                  <a:close/>
                  <a:moveTo>
                    <a:pt x="147962" y="35053"/>
                  </a:moveTo>
                  <a:lnTo>
                    <a:pt x="257182" y="35053"/>
                  </a:lnTo>
                  <a:lnTo>
                    <a:pt x="276369" y="71952"/>
                  </a:lnTo>
                  <a:lnTo>
                    <a:pt x="128037" y="71952"/>
                  </a:lnTo>
                  <a:lnTo>
                    <a:pt x="147962" y="35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1" name="Forma libre: Forma 38">
              <a:extLst>
                <a:ext uri="{FF2B5EF4-FFF2-40B4-BE49-F238E27FC236}">
                  <a16:creationId xmlns:a16="http://schemas.microsoft.com/office/drawing/2014/main" id="{9C0B3FD8-9C1F-6A47-B67E-DDEB7B101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456" y="2555574"/>
              <a:ext cx="44278" cy="361604"/>
            </a:xfrm>
            <a:custGeom>
              <a:avLst/>
              <a:gdLst>
                <a:gd name="T0" fmla="*/ 5631 w 44278"/>
                <a:gd name="T1" fmla="*/ 357572 h 361603"/>
                <a:gd name="T2" fmla="*/ 11818 w 44278"/>
                <a:gd name="T3" fmla="*/ 5631 h 361603"/>
                <a:gd name="T4" fmla="*/ 41331 w 44278"/>
                <a:gd name="T5" fmla="*/ 6150 h 361603"/>
                <a:gd name="T6" fmla="*/ 35144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357571"/>
                  </a:moveTo>
                  <a:lnTo>
                    <a:pt x="11818" y="5631"/>
                  </a:lnTo>
                  <a:lnTo>
                    <a:pt x="41331" y="6150"/>
                  </a:lnTo>
                  <a:lnTo>
                    <a:pt x="35144" y="358090"/>
                  </a:lnTo>
                  <a:lnTo>
                    <a:pt x="5631" y="3575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2" name="Forma libre: Forma 39">
              <a:extLst>
                <a:ext uri="{FF2B5EF4-FFF2-40B4-BE49-F238E27FC236}">
                  <a16:creationId xmlns:a16="http://schemas.microsoft.com/office/drawing/2014/main" id="{E158448C-B6F2-214D-B455-8A311C8D8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263" y="2554775"/>
              <a:ext cx="44278" cy="361604"/>
            </a:xfrm>
            <a:custGeom>
              <a:avLst/>
              <a:gdLst>
                <a:gd name="T0" fmla="*/ 5631 w 44278"/>
                <a:gd name="T1" fmla="*/ 6150 h 361603"/>
                <a:gd name="T2" fmla="*/ 35144 w 44278"/>
                <a:gd name="T3" fmla="*/ 5631 h 361603"/>
                <a:gd name="T4" fmla="*/ 41336 w 44278"/>
                <a:gd name="T5" fmla="*/ 357572 h 361603"/>
                <a:gd name="T6" fmla="*/ 11823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6150"/>
                  </a:moveTo>
                  <a:lnTo>
                    <a:pt x="35144" y="5631"/>
                  </a:lnTo>
                  <a:lnTo>
                    <a:pt x="41336" y="357571"/>
                  </a:lnTo>
                  <a:lnTo>
                    <a:pt x="11823" y="358090"/>
                  </a:lnTo>
                  <a:lnTo>
                    <a:pt x="5631" y="61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3" name="Forma libre: Forma 40">
              <a:extLst>
                <a:ext uri="{FF2B5EF4-FFF2-40B4-BE49-F238E27FC236}">
                  <a16:creationId xmlns:a16="http://schemas.microsoft.com/office/drawing/2014/main" id="{D7800E67-A5A8-6049-AA58-830A9ECE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980" y="2555181"/>
              <a:ext cx="346844" cy="428021"/>
            </a:xfrm>
            <a:custGeom>
              <a:avLst/>
              <a:gdLst>
                <a:gd name="T0" fmla="*/ 332454 w 346844"/>
                <a:gd name="T1" fmla="*/ 423963 h 428020"/>
                <a:gd name="T2" fmla="*/ 20294 w 346844"/>
                <a:gd name="T3" fmla="*/ 423963 h 428020"/>
                <a:gd name="T4" fmla="*/ 5535 w 346844"/>
                <a:gd name="T5" fmla="*/ 6273 h 428020"/>
                <a:gd name="T6" fmla="*/ 35053 w 346844"/>
                <a:gd name="T7" fmla="*/ 5535 h 428020"/>
                <a:gd name="T8" fmla="*/ 48337 w 346844"/>
                <a:gd name="T9" fmla="*/ 394444 h 428020"/>
                <a:gd name="T10" fmla="*/ 303673 w 346844"/>
                <a:gd name="T11" fmla="*/ 394444 h 428020"/>
                <a:gd name="T12" fmla="*/ 317695 w 346844"/>
                <a:gd name="T13" fmla="*/ 5535 h 428020"/>
                <a:gd name="T14" fmla="*/ 347213 w 346844"/>
                <a:gd name="T15" fmla="*/ 6273 h 4280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6844" h="428020">
                  <a:moveTo>
                    <a:pt x="332454" y="423962"/>
                  </a:moveTo>
                  <a:lnTo>
                    <a:pt x="20294" y="423962"/>
                  </a:lnTo>
                  <a:lnTo>
                    <a:pt x="5535" y="6273"/>
                  </a:lnTo>
                  <a:lnTo>
                    <a:pt x="35053" y="5535"/>
                  </a:lnTo>
                  <a:lnTo>
                    <a:pt x="48337" y="394443"/>
                  </a:lnTo>
                  <a:lnTo>
                    <a:pt x="303673" y="394443"/>
                  </a:lnTo>
                  <a:lnTo>
                    <a:pt x="317695" y="5535"/>
                  </a:lnTo>
                  <a:lnTo>
                    <a:pt x="347213" y="6273"/>
                  </a:lnTo>
                  <a:lnTo>
                    <a:pt x="332454" y="4239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44" name="Grupo 63" title="icono de dispositivo móvil">
            <a:extLst>
              <a:ext uri="{FF2B5EF4-FFF2-40B4-BE49-F238E27FC236}">
                <a16:creationId xmlns:a16="http://schemas.microsoft.com/office/drawing/2014/main" id="{7E573CCC-3785-814B-9D3A-5FB99B40B4FF}"/>
              </a:ext>
            </a:extLst>
          </p:cNvPr>
          <p:cNvGrpSpPr>
            <a:grpSpLocks/>
          </p:cNvGrpSpPr>
          <p:nvPr/>
        </p:nvGrpSpPr>
        <p:grpSpPr bwMode="auto">
          <a:xfrm>
            <a:off x="6446221" y="3904778"/>
            <a:ext cx="338137" cy="568325"/>
            <a:chOff x="6461929" y="2474005"/>
            <a:chExt cx="339465" cy="568234"/>
          </a:xfrm>
        </p:grpSpPr>
        <p:sp>
          <p:nvSpPr>
            <p:cNvPr id="345" name="Forma libre: Forma 50">
              <a:extLst>
                <a:ext uri="{FF2B5EF4-FFF2-40B4-BE49-F238E27FC236}">
                  <a16:creationId xmlns:a16="http://schemas.microsoft.com/office/drawing/2014/main" id="{40005EA1-E137-934E-8239-F50C306D9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929" y="2474005"/>
              <a:ext cx="339465" cy="568234"/>
            </a:xfrm>
            <a:custGeom>
              <a:avLst/>
              <a:gdLst>
                <a:gd name="T0" fmla="*/ 5535 w 339464"/>
                <a:gd name="T1" fmla="*/ 5535 h 568234"/>
                <a:gd name="T2" fmla="*/ 5535 w 339464"/>
                <a:gd name="T3" fmla="*/ 564914 h 568234"/>
                <a:gd name="T4" fmla="*/ 338359 w 339464"/>
                <a:gd name="T5" fmla="*/ 564914 h 568234"/>
                <a:gd name="T6" fmla="*/ 338359 w 339464"/>
                <a:gd name="T7" fmla="*/ 5535 h 568234"/>
                <a:gd name="T8" fmla="*/ 5535 w 339464"/>
                <a:gd name="T9" fmla="*/ 5535 h 568234"/>
                <a:gd name="T10" fmla="*/ 308840 w 339464"/>
                <a:gd name="T11" fmla="*/ 35053 h 568234"/>
                <a:gd name="T12" fmla="*/ 308840 w 339464"/>
                <a:gd name="T13" fmla="*/ 79331 h 568234"/>
                <a:gd name="T14" fmla="*/ 35053 w 339464"/>
                <a:gd name="T15" fmla="*/ 79331 h 568234"/>
                <a:gd name="T16" fmla="*/ 35053 w 339464"/>
                <a:gd name="T17" fmla="*/ 35053 h 568234"/>
                <a:gd name="T18" fmla="*/ 308840 w 339464"/>
                <a:gd name="T19" fmla="*/ 35053 h 568234"/>
                <a:gd name="T20" fmla="*/ 308840 w 339464"/>
                <a:gd name="T21" fmla="*/ 108850 h 568234"/>
                <a:gd name="T22" fmla="*/ 308840 w 339464"/>
                <a:gd name="T23" fmla="*/ 420272 h 568234"/>
                <a:gd name="T24" fmla="*/ 35053 w 339464"/>
                <a:gd name="T25" fmla="*/ 420272 h 568234"/>
                <a:gd name="T26" fmla="*/ 35053 w 339464"/>
                <a:gd name="T27" fmla="*/ 108850 h 568234"/>
                <a:gd name="T28" fmla="*/ 308840 w 339464"/>
                <a:gd name="T29" fmla="*/ 108850 h 568234"/>
                <a:gd name="T30" fmla="*/ 35053 w 339464"/>
                <a:gd name="T31" fmla="*/ 535395 h 568234"/>
                <a:gd name="T32" fmla="*/ 35053 w 339464"/>
                <a:gd name="T33" fmla="*/ 449791 h 568234"/>
                <a:gd name="T34" fmla="*/ 308840 w 339464"/>
                <a:gd name="T35" fmla="*/ 449791 h 568234"/>
                <a:gd name="T36" fmla="*/ 308840 w 339464"/>
                <a:gd name="T37" fmla="*/ 535395 h 568234"/>
                <a:gd name="T38" fmla="*/ 35053 w 339464"/>
                <a:gd name="T39" fmla="*/ 535395 h 56823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39464" h="568234">
                  <a:moveTo>
                    <a:pt x="5535" y="5535"/>
                  </a:moveTo>
                  <a:lnTo>
                    <a:pt x="5535" y="564914"/>
                  </a:lnTo>
                  <a:lnTo>
                    <a:pt x="338358" y="564914"/>
                  </a:lnTo>
                  <a:lnTo>
                    <a:pt x="338358" y="5535"/>
                  </a:lnTo>
                  <a:lnTo>
                    <a:pt x="5535" y="5535"/>
                  </a:lnTo>
                  <a:close/>
                  <a:moveTo>
                    <a:pt x="308839" y="35053"/>
                  </a:moveTo>
                  <a:lnTo>
                    <a:pt x="308839" y="79331"/>
                  </a:lnTo>
                  <a:lnTo>
                    <a:pt x="35053" y="79331"/>
                  </a:lnTo>
                  <a:lnTo>
                    <a:pt x="35053" y="35053"/>
                  </a:lnTo>
                  <a:lnTo>
                    <a:pt x="308839" y="35053"/>
                  </a:lnTo>
                  <a:close/>
                  <a:moveTo>
                    <a:pt x="308839" y="108850"/>
                  </a:moveTo>
                  <a:lnTo>
                    <a:pt x="308839" y="420272"/>
                  </a:lnTo>
                  <a:lnTo>
                    <a:pt x="35053" y="420272"/>
                  </a:lnTo>
                  <a:lnTo>
                    <a:pt x="35053" y="108850"/>
                  </a:lnTo>
                  <a:lnTo>
                    <a:pt x="308839" y="108850"/>
                  </a:lnTo>
                  <a:close/>
                  <a:moveTo>
                    <a:pt x="35053" y="535395"/>
                  </a:moveTo>
                  <a:lnTo>
                    <a:pt x="35053" y="449791"/>
                  </a:lnTo>
                  <a:lnTo>
                    <a:pt x="308839" y="449791"/>
                  </a:lnTo>
                  <a:lnTo>
                    <a:pt x="308839" y="535395"/>
                  </a:lnTo>
                  <a:lnTo>
                    <a:pt x="35053" y="5353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6" name="Forma libre: Forma 51">
              <a:extLst>
                <a:ext uri="{FF2B5EF4-FFF2-40B4-BE49-F238E27FC236}">
                  <a16:creationId xmlns:a16="http://schemas.microsoft.com/office/drawing/2014/main" id="{7314DE54-1E05-E741-B3A2-100E0ABB8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998" y="2936895"/>
              <a:ext cx="44278" cy="44278"/>
            </a:xfrm>
            <a:custGeom>
              <a:avLst/>
              <a:gdLst>
                <a:gd name="T0" fmla="*/ 10700 w 44278"/>
                <a:gd name="T1" fmla="*/ 10516 h 44278"/>
                <a:gd name="T2" fmla="*/ 5535 w 44278"/>
                <a:gd name="T3" fmla="*/ 23799 h 44278"/>
                <a:gd name="T4" fmla="*/ 6273 w 44278"/>
                <a:gd name="T5" fmla="*/ 27489 h 44278"/>
                <a:gd name="T6" fmla="*/ 7010 w 44278"/>
                <a:gd name="T7" fmla="*/ 31179 h 44278"/>
                <a:gd name="T8" fmla="*/ 8486 w 44278"/>
                <a:gd name="T9" fmla="*/ 34131 h 44278"/>
                <a:gd name="T10" fmla="*/ 10700 w 44278"/>
                <a:gd name="T11" fmla="*/ 37083 h 44278"/>
                <a:gd name="T12" fmla="*/ 23984 w 44278"/>
                <a:gd name="T13" fmla="*/ 42249 h 44278"/>
                <a:gd name="T14" fmla="*/ 37267 w 44278"/>
                <a:gd name="T15" fmla="*/ 37083 h 44278"/>
                <a:gd name="T16" fmla="*/ 39481 w 44278"/>
                <a:gd name="T17" fmla="*/ 34131 h 44278"/>
                <a:gd name="T18" fmla="*/ 40957 w 44278"/>
                <a:gd name="T19" fmla="*/ 31179 h 44278"/>
                <a:gd name="T20" fmla="*/ 41695 w 44278"/>
                <a:gd name="T21" fmla="*/ 27489 h 44278"/>
                <a:gd name="T22" fmla="*/ 41695 w 44278"/>
                <a:gd name="T23" fmla="*/ 23799 h 44278"/>
                <a:gd name="T24" fmla="*/ 36529 w 44278"/>
                <a:gd name="T25" fmla="*/ 10516 h 44278"/>
                <a:gd name="T26" fmla="*/ 10700 w 44278"/>
                <a:gd name="T27" fmla="*/ 10516 h 442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4278" h="44278">
                  <a:moveTo>
                    <a:pt x="10700" y="10516"/>
                  </a:moveTo>
                  <a:cubicBezTo>
                    <a:pt x="7010" y="14206"/>
                    <a:pt x="5535" y="18634"/>
                    <a:pt x="5535" y="23799"/>
                  </a:cubicBezTo>
                  <a:cubicBezTo>
                    <a:pt x="5535" y="25275"/>
                    <a:pt x="5535" y="26013"/>
                    <a:pt x="6273" y="27489"/>
                  </a:cubicBezTo>
                  <a:cubicBezTo>
                    <a:pt x="6273" y="28965"/>
                    <a:pt x="7010" y="29703"/>
                    <a:pt x="7010" y="31179"/>
                  </a:cubicBezTo>
                  <a:cubicBezTo>
                    <a:pt x="7749" y="32655"/>
                    <a:pt x="7749" y="33393"/>
                    <a:pt x="8486" y="34131"/>
                  </a:cubicBezTo>
                  <a:cubicBezTo>
                    <a:pt x="9225" y="34869"/>
                    <a:pt x="9962" y="36345"/>
                    <a:pt x="10700" y="37083"/>
                  </a:cubicBezTo>
                  <a:cubicBezTo>
                    <a:pt x="14390" y="40773"/>
                    <a:pt x="18818" y="42249"/>
                    <a:pt x="23984" y="42249"/>
                  </a:cubicBezTo>
                  <a:cubicBezTo>
                    <a:pt x="29149" y="42249"/>
                    <a:pt x="33577" y="40035"/>
                    <a:pt x="37267" y="37083"/>
                  </a:cubicBezTo>
                  <a:cubicBezTo>
                    <a:pt x="38005" y="36345"/>
                    <a:pt x="38743" y="35607"/>
                    <a:pt x="39481" y="34131"/>
                  </a:cubicBezTo>
                  <a:cubicBezTo>
                    <a:pt x="40219" y="33393"/>
                    <a:pt x="40957" y="31917"/>
                    <a:pt x="40957" y="31179"/>
                  </a:cubicBezTo>
                  <a:cubicBezTo>
                    <a:pt x="41695" y="30441"/>
                    <a:pt x="41695" y="28965"/>
                    <a:pt x="41695" y="27489"/>
                  </a:cubicBezTo>
                  <a:cubicBezTo>
                    <a:pt x="41695" y="26013"/>
                    <a:pt x="41695" y="25275"/>
                    <a:pt x="41695" y="23799"/>
                  </a:cubicBezTo>
                  <a:cubicBezTo>
                    <a:pt x="41695" y="18634"/>
                    <a:pt x="39481" y="14206"/>
                    <a:pt x="36529" y="10516"/>
                  </a:cubicBezTo>
                  <a:cubicBezTo>
                    <a:pt x="29888" y="3874"/>
                    <a:pt x="17342" y="3874"/>
                    <a:pt x="10700" y="105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169" name="Grupo 168" title="icono de engranaje">
            <a:extLst>
              <a:ext uri="{FF2B5EF4-FFF2-40B4-BE49-F238E27FC236}">
                <a16:creationId xmlns:a16="http://schemas.microsoft.com/office/drawing/2014/main" id="{D062EDD5-DD06-2949-A10E-AFC61D182A5C}"/>
              </a:ext>
            </a:extLst>
          </p:cNvPr>
          <p:cNvGrpSpPr/>
          <p:nvPr/>
        </p:nvGrpSpPr>
        <p:grpSpPr>
          <a:xfrm>
            <a:off x="4945857" y="4465547"/>
            <a:ext cx="568325" cy="566738"/>
            <a:chOff x="4945857" y="4465547"/>
            <a:chExt cx="568325" cy="566738"/>
          </a:xfrm>
        </p:grpSpPr>
        <p:sp>
          <p:nvSpPr>
            <p:cNvPr id="331" name="Forma libre: Forma 20">
              <a:extLst>
                <a:ext uri="{FF2B5EF4-FFF2-40B4-BE49-F238E27FC236}">
                  <a16:creationId xmlns:a16="http://schemas.microsoft.com/office/drawing/2014/main" id="{282E39F4-FDC6-F347-9A6B-5692C8DB6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857" y="4465547"/>
              <a:ext cx="568325" cy="566738"/>
            </a:xfrm>
            <a:custGeom>
              <a:avLst/>
              <a:gdLst/>
              <a:ahLst/>
              <a:cxnLst/>
              <a:rect l="0" t="0" r="r" b="b"/>
              <a:pathLst>
                <a:path w="568234" h="568234">
                  <a:moveTo>
                    <a:pt x="566389" y="311791"/>
                  </a:moveTo>
                  <a:lnTo>
                    <a:pt x="566389" y="260133"/>
                  </a:lnTo>
                  <a:lnTo>
                    <a:pt x="521374" y="260133"/>
                  </a:lnTo>
                  <a:cubicBezTo>
                    <a:pt x="519898" y="246112"/>
                    <a:pt x="516946" y="232829"/>
                    <a:pt x="513256" y="220283"/>
                  </a:cubicBezTo>
                  <a:lnTo>
                    <a:pt x="555320" y="202572"/>
                  </a:lnTo>
                  <a:lnTo>
                    <a:pt x="535395" y="154604"/>
                  </a:lnTo>
                  <a:lnTo>
                    <a:pt x="493331" y="171577"/>
                  </a:lnTo>
                  <a:cubicBezTo>
                    <a:pt x="486689" y="159770"/>
                    <a:pt x="479309" y="147962"/>
                    <a:pt x="470454" y="137631"/>
                  </a:cubicBezTo>
                  <a:lnTo>
                    <a:pt x="502187" y="105898"/>
                  </a:lnTo>
                  <a:lnTo>
                    <a:pt x="466026" y="69738"/>
                  </a:lnTo>
                  <a:lnTo>
                    <a:pt x="434294" y="101470"/>
                  </a:lnTo>
                  <a:cubicBezTo>
                    <a:pt x="423962" y="92615"/>
                    <a:pt x="412155" y="85235"/>
                    <a:pt x="400347" y="78593"/>
                  </a:cubicBezTo>
                  <a:lnTo>
                    <a:pt x="417321" y="36529"/>
                  </a:lnTo>
                  <a:lnTo>
                    <a:pt x="369353" y="16604"/>
                  </a:lnTo>
                  <a:lnTo>
                    <a:pt x="351641" y="58668"/>
                  </a:lnTo>
                  <a:cubicBezTo>
                    <a:pt x="338358" y="54979"/>
                    <a:pt x="325075" y="52027"/>
                    <a:pt x="311791" y="50551"/>
                  </a:cubicBezTo>
                  <a:lnTo>
                    <a:pt x="311791" y="5535"/>
                  </a:lnTo>
                  <a:lnTo>
                    <a:pt x="260133" y="5535"/>
                  </a:lnTo>
                  <a:lnTo>
                    <a:pt x="260133" y="50551"/>
                  </a:lnTo>
                  <a:cubicBezTo>
                    <a:pt x="246112" y="52027"/>
                    <a:pt x="232829" y="54979"/>
                    <a:pt x="220283" y="58668"/>
                  </a:cubicBezTo>
                  <a:lnTo>
                    <a:pt x="202572" y="16604"/>
                  </a:lnTo>
                  <a:lnTo>
                    <a:pt x="154604" y="36529"/>
                  </a:lnTo>
                  <a:lnTo>
                    <a:pt x="171577" y="78593"/>
                  </a:lnTo>
                  <a:cubicBezTo>
                    <a:pt x="159770" y="85235"/>
                    <a:pt x="147963" y="92615"/>
                    <a:pt x="137631" y="101470"/>
                  </a:cubicBezTo>
                  <a:lnTo>
                    <a:pt x="105898" y="69738"/>
                  </a:lnTo>
                  <a:lnTo>
                    <a:pt x="69738" y="105898"/>
                  </a:lnTo>
                  <a:lnTo>
                    <a:pt x="101470" y="137631"/>
                  </a:lnTo>
                  <a:cubicBezTo>
                    <a:pt x="92615" y="147962"/>
                    <a:pt x="85236" y="159770"/>
                    <a:pt x="78594" y="171577"/>
                  </a:cubicBezTo>
                  <a:lnTo>
                    <a:pt x="36529" y="154604"/>
                  </a:lnTo>
                  <a:lnTo>
                    <a:pt x="16604" y="202572"/>
                  </a:lnTo>
                  <a:lnTo>
                    <a:pt x="58668" y="220283"/>
                  </a:lnTo>
                  <a:cubicBezTo>
                    <a:pt x="54979" y="233566"/>
                    <a:pt x="52027" y="246850"/>
                    <a:pt x="50551" y="260133"/>
                  </a:cubicBezTo>
                  <a:lnTo>
                    <a:pt x="5535" y="260133"/>
                  </a:lnTo>
                  <a:lnTo>
                    <a:pt x="5535" y="311791"/>
                  </a:lnTo>
                  <a:lnTo>
                    <a:pt x="50551" y="311791"/>
                  </a:lnTo>
                  <a:cubicBezTo>
                    <a:pt x="52027" y="325812"/>
                    <a:pt x="54979" y="339096"/>
                    <a:pt x="58668" y="351641"/>
                  </a:cubicBezTo>
                  <a:lnTo>
                    <a:pt x="16604" y="369352"/>
                  </a:lnTo>
                  <a:lnTo>
                    <a:pt x="36529" y="417320"/>
                  </a:lnTo>
                  <a:lnTo>
                    <a:pt x="78594" y="400347"/>
                  </a:lnTo>
                  <a:cubicBezTo>
                    <a:pt x="85236" y="412154"/>
                    <a:pt x="92615" y="423962"/>
                    <a:pt x="101470" y="434293"/>
                  </a:cubicBezTo>
                  <a:lnTo>
                    <a:pt x="69738" y="466026"/>
                  </a:lnTo>
                  <a:lnTo>
                    <a:pt x="105898" y="502186"/>
                  </a:lnTo>
                  <a:lnTo>
                    <a:pt x="137631" y="470454"/>
                  </a:lnTo>
                  <a:cubicBezTo>
                    <a:pt x="147963" y="479309"/>
                    <a:pt x="159770" y="486689"/>
                    <a:pt x="171577" y="493331"/>
                  </a:cubicBezTo>
                  <a:lnTo>
                    <a:pt x="154604" y="535395"/>
                  </a:lnTo>
                  <a:lnTo>
                    <a:pt x="202572" y="555320"/>
                  </a:lnTo>
                  <a:lnTo>
                    <a:pt x="220283" y="513256"/>
                  </a:lnTo>
                  <a:cubicBezTo>
                    <a:pt x="233567" y="516946"/>
                    <a:pt x="246850" y="519898"/>
                    <a:pt x="260133" y="521373"/>
                  </a:cubicBezTo>
                  <a:lnTo>
                    <a:pt x="260133" y="566389"/>
                  </a:lnTo>
                  <a:lnTo>
                    <a:pt x="311791" y="566389"/>
                  </a:lnTo>
                  <a:lnTo>
                    <a:pt x="311791" y="521373"/>
                  </a:lnTo>
                  <a:cubicBezTo>
                    <a:pt x="325812" y="519898"/>
                    <a:pt x="339096" y="516946"/>
                    <a:pt x="351641" y="513256"/>
                  </a:cubicBezTo>
                  <a:lnTo>
                    <a:pt x="369353" y="555320"/>
                  </a:lnTo>
                  <a:lnTo>
                    <a:pt x="417321" y="535395"/>
                  </a:lnTo>
                  <a:lnTo>
                    <a:pt x="400347" y="493331"/>
                  </a:lnTo>
                  <a:cubicBezTo>
                    <a:pt x="412155" y="486689"/>
                    <a:pt x="423962" y="479309"/>
                    <a:pt x="434294" y="470454"/>
                  </a:cubicBezTo>
                  <a:lnTo>
                    <a:pt x="466026" y="502186"/>
                  </a:lnTo>
                  <a:lnTo>
                    <a:pt x="502187" y="466026"/>
                  </a:lnTo>
                  <a:lnTo>
                    <a:pt x="470454" y="434293"/>
                  </a:lnTo>
                  <a:cubicBezTo>
                    <a:pt x="479309" y="423962"/>
                    <a:pt x="486689" y="412154"/>
                    <a:pt x="493331" y="400347"/>
                  </a:cubicBezTo>
                  <a:lnTo>
                    <a:pt x="535395" y="417320"/>
                  </a:lnTo>
                  <a:lnTo>
                    <a:pt x="555320" y="369352"/>
                  </a:lnTo>
                  <a:lnTo>
                    <a:pt x="513256" y="351641"/>
                  </a:lnTo>
                  <a:cubicBezTo>
                    <a:pt x="516946" y="338358"/>
                    <a:pt x="519898" y="325074"/>
                    <a:pt x="521374" y="311791"/>
                  </a:cubicBezTo>
                  <a:lnTo>
                    <a:pt x="566389" y="311791"/>
                  </a:lnTo>
                  <a:close/>
                  <a:moveTo>
                    <a:pt x="286700" y="480047"/>
                  </a:moveTo>
                  <a:cubicBezTo>
                    <a:pt x="179695" y="480047"/>
                    <a:pt x="92615" y="392967"/>
                    <a:pt x="92615" y="285962"/>
                  </a:cubicBezTo>
                  <a:cubicBezTo>
                    <a:pt x="92615" y="178957"/>
                    <a:pt x="179695" y="91877"/>
                    <a:pt x="286700" y="91877"/>
                  </a:cubicBezTo>
                  <a:cubicBezTo>
                    <a:pt x="393706" y="91877"/>
                    <a:pt x="480785" y="178957"/>
                    <a:pt x="480785" y="285962"/>
                  </a:cubicBezTo>
                  <a:cubicBezTo>
                    <a:pt x="480785" y="392967"/>
                    <a:pt x="393706" y="480047"/>
                    <a:pt x="286700" y="480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7" name="Forma libre: Forma 21">
              <a:extLst>
                <a:ext uri="{FF2B5EF4-FFF2-40B4-BE49-F238E27FC236}">
                  <a16:creationId xmlns:a16="http://schemas.microsoft.com/office/drawing/2014/main" id="{3017CAE1-55E7-DA4F-9323-CD987A81B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406" y="4595306"/>
              <a:ext cx="303212" cy="303212"/>
            </a:xfrm>
            <a:custGeom>
              <a:avLst/>
              <a:gdLst>
                <a:gd name="T0" fmla="*/ 153128 w 302566"/>
                <a:gd name="T1" fmla="*/ 5535 h 302566"/>
                <a:gd name="T2" fmla="*/ 5535 w 302566"/>
                <a:gd name="T3" fmla="*/ 153128 h 302566"/>
                <a:gd name="T4" fmla="*/ 153128 w 302566"/>
                <a:gd name="T5" fmla="*/ 300721 h 302566"/>
                <a:gd name="T6" fmla="*/ 300721 w 302566"/>
                <a:gd name="T7" fmla="*/ 153128 h 302566"/>
                <a:gd name="T8" fmla="*/ 153128 w 302566"/>
                <a:gd name="T9" fmla="*/ 5535 h 302566"/>
                <a:gd name="T10" fmla="*/ 153128 w 302566"/>
                <a:gd name="T11" fmla="*/ 255705 h 302566"/>
                <a:gd name="T12" fmla="*/ 50551 w 302566"/>
                <a:gd name="T13" fmla="*/ 153128 h 302566"/>
                <a:gd name="T14" fmla="*/ 153128 w 302566"/>
                <a:gd name="T15" fmla="*/ 50551 h 302566"/>
                <a:gd name="T16" fmla="*/ 255705 w 302566"/>
                <a:gd name="T17" fmla="*/ 153128 h 302566"/>
                <a:gd name="T18" fmla="*/ 153128 w 302566"/>
                <a:gd name="T19" fmla="*/ 255705 h 3025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566" h="302566">
                  <a:moveTo>
                    <a:pt x="153128" y="5535"/>
                  </a:moveTo>
                  <a:cubicBezTo>
                    <a:pt x="71952" y="5535"/>
                    <a:pt x="5535" y="71952"/>
                    <a:pt x="5535" y="153128"/>
                  </a:cubicBezTo>
                  <a:cubicBezTo>
                    <a:pt x="5535" y="234304"/>
                    <a:pt x="71952" y="300721"/>
                    <a:pt x="153128" y="300721"/>
                  </a:cubicBezTo>
                  <a:cubicBezTo>
                    <a:pt x="234304" y="300721"/>
                    <a:pt x="300721" y="234304"/>
                    <a:pt x="300721" y="153128"/>
                  </a:cubicBezTo>
                  <a:cubicBezTo>
                    <a:pt x="300721" y="71952"/>
                    <a:pt x="234304" y="5535"/>
                    <a:pt x="153128" y="5535"/>
                  </a:cubicBezTo>
                  <a:close/>
                  <a:moveTo>
                    <a:pt x="153128" y="255705"/>
                  </a:moveTo>
                  <a:cubicBezTo>
                    <a:pt x="96305" y="255705"/>
                    <a:pt x="50551" y="209952"/>
                    <a:pt x="50551" y="153128"/>
                  </a:cubicBezTo>
                  <a:cubicBezTo>
                    <a:pt x="50551" y="96305"/>
                    <a:pt x="96305" y="50551"/>
                    <a:pt x="153128" y="50551"/>
                  </a:cubicBezTo>
                  <a:cubicBezTo>
                    <a:pt x="209952" y="50551"/>
                    <a:pt x="255705" y="96305"/>
                    <a:pt x="255705" y="153128"/>
                  </a:cubicBezTo>
                  <a:cubicBezTo>
                    <a:pt x="255705" y="209214"/>
                    <a:pt x="209213" y="255705"/>
                    <a:pt x="153128" y="2557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77" name="Grupo 68" title="icono de marca de verificación">
            <a:extLst>
              <a:ext uri="{FF2B5EF4-FFF2-40B4-BE49-F238E27FC236}">
                <a16:creationId xmlns:a16="http://schemas.microsoft.com/office/drawing/2014/main" id="{91F0F345-BD4B-4BDB-B517-2CDB8EA44E5C}"/>
              </a:ext>
            </a:extLst>
          </p:cNvPr>
          <p:cNvGrpSpPr>
            <a:grpSpLocks/>
          </p:cNvGrpSpPr>
          <p:nvPr/>
        </p:nvGrpSpPr>
        <p:grpSpPr bwMode="auto">
          <a:xfrm>
            <a:off x="2214306" y="129634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78" name="Forma libre: Forma 16">
              <a:extLst>
                <a:ext uri="{FF2B5EF4-FFF2-40B4-BE49-F238E27FC236}">
                  <a16:creationId xmlns:a16="http://schemas.microsoft.com/office/drawing/2014/main" id="{5B889FF8-B445-4129-AD73-4BE781B51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79" name="Forma libre: Forma 17">
              <a:extLst>
                <a:ext uri="{FF2B5EF4-FFF2-40B4-BE49-F238E27FC236}">
                  <a16:creationId xmlns:a16="http://schemas.microsoft.com/office/drawing/2014/main" id="{256C794D-59B1-4E37-A566-29FC3B70C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0" name="Grupo 68" title="icono de marca de verificación">
            <a:extLst>
              <a:ext uri="{FF2B5EF4-FFF2-40B4-BE49-F238E27FC236}">
                <a16:creationId xmlns:a16="http://schemas.microsoft.com/office/drawing/2014/main" id="{6E292CFD-C4E3-4CAC-BBAB-ED1D62B98781}"/>
              </a:ext>
            </a:extLst>
          </p:cNvPr>
          <p:cNvGrpSpPr>
            <a:grpSpLocks/>
          </p:cNvGrpSpPr>
          <p:nvPr/>
        </p:nvGrpSpPr>
        <p:grpSpPr bwMode="auto">
          <a:xfrm rot="175423">
            <a:off x="4227030" y="139365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1" name="Forma libre: Forma 16">
              <a:extLst>
                <a:ext uri="{FF2B5EF4-FFF2-40B4-BE49-F238E27FC236}">
                  <a16:creationId xmlns:a16="http://schemas.microsoft.com/office/drawing/2014/main" id="{3EE3D011-6DED-4169-A211-61C3D279B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2" name="Forma libre: Forma 17">
              <a:extLst>
                <a:ext uri="{FF2B5EF4-FFF2-40B4-BE49-F238E27FC236}">
                  <a16:creationId xmlns:a16="http://schemas.microsoft.com/office/drawing/2014/main" id="{CC1920EB-DBC4-4430-803A-84F6D4121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3" name="Grupo 68" title="icono de marca de verificación">
            <a:extLst>
              <a:ext uri="{FF2B5EF4-FFF2-40B4-BE49-F238E27FC236}">
                <a16:creationId xmlns:a16="http://schemas.microsoft.com/office/drawing/2014/main" id="{D3E6F3F6-80BD-4158-A764-3E5082D10BB2}"/>
              </a:ext>
            </a:extLst>
          </p:cNvPr>
          <p:cNvGrpSpPr>
            <a:grpSpLocks/>
          </p:cNvGrpSpPr>
          <p:nvPr/>
        </p:nvGrpSpPr>
        <p:grpSpPr bwMode="auto">
          <a:xfrm>
            <a:off x="6251932" y="1164454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4" name="Forma libre: Forma 16">
              <a:extLst>
                <a:ext uri="{FF2B5EF4-FFF2-40B4-BE49-F238E27FC236}">
                  <a16:creationId xmlns:a16="http://schemas.microsoft.com/office/drawing/2014/main" id="{D75B06D4-1557-4B62-A8B0-119D8DBBA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5" name="Forma libre: Forma 17">
              <a:extLst>
                <a:ext uri="{FF2B5EF4-FFF2-40B4-BE49-F238E27FC236}">
                  <a16:creationId xmlns:a16="http://schemas.microsoft.com/office/drawing/2014/main" id="{B9199D13-EF7F-438A-8611-04182C196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6" name="Grupo 68" title="icono de marca de verificación">
            <a:extLst>
              <a:ext uri="{FF2B5EF4-FFF2-40B4-BE49-F238E27FC236}">
                <a16:creationId xmlns:a16="http://schemas.microsoft.com/office/drawing/2014/main" id="{6553C52B-7D1F-459E-A437-38714CFF6043}"/>
              </a:ext>
            </a:extLst>
          </p:cNvPr>
          <p:cNvGrpSpPr>
            <a:grpSpLocks/>
          </p:cNvGrpSpPr>
          <p:nvPr/>
        </p:nvGrpSpPr>
        <p:grpSpPr bwMode="auto">
          <a:xfrm rot="21399730">
            <a:off x="8251404" y="1304421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7" name="Forma libre: Forma 16">
              <a:extLst>
                <a:ext uri="{FF2B5EF4-FFF2-40B4-BE49-F238E27FC236}">
                  <a16:creationId xmlns:a16="http://schemas.microsoft.com/office/drawing/2014/main" id="{8DB569ED-32AA-4F89-AD42-F8FE7A404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8" name="Forma libre: Forma 17">
              <a:extLst>
                <a:ext uri="{FF2B5EF4-FFF2-40B4-BE49-F238E27FC236}">
                  <a16:creationId xmlns:a16="http://schemas.microsoft.com/office/drawing/2014/main" id="{3E220D78-ACCE-4D6A-9E29-666C1F51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9" name="Grupo 68" title="icono de marca de verificación">
            <a:extLst>
              <a:ext uri="{FF2B5EF4-FFF2-40B4-BE49-F238E27FC236}">
                <a16:creationId xmlns:a16="http://schemas.microsoft.com/office/drawing/2014/main" id="{92AD219A-9DC7-4195-89D3-2A1A98EB64D3}"/>
              </a:ext>
            </a:extLst>
          </p:cNvPr>
          <p:cNvGrpSpPr>
            <a:grpSpLocks/>
          </p:cNvGrpSpPr>
          <p:nvPr/>
        </p:nvGrpSpPr>
        <p:grpSpPr bwMode="auto">
          <a:xfrm>
            <a:off x="10306902" y="1400885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90" name="Forma libre: Forma 16">
              <a:extLst>
                <a:ext uri="{FF2B5EF4-FFF2-40B4-BE49-F238E27FC236}">
                  <a16:creationId xmlns:a16="http://schemas.microsoft.com/office/drawing/2014/main" id="{84BDCF54-DFE9-4DD8-A413-F7964B255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91" name="Forma libre: Forma 17">
              <a:extLst>
                <a:ext uri="{FF2B5EF4-FFF2-40B4-BE49-F238E27FC236}">
                  <a16:creationId xmlns:a16="http://schemas.microsoft.com/office/drawing/2014/main" id="{12EE6712-B77B-4820-9D22-0E17E7CBA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D5B47945-6D1A-49D2-BEFF-222459502653}"/>
              </a:ext>
            </a:extLst>
          </p:cNvPr>
          <p:cNvSpPr/>
          <p:nvPr/>
        </p:nvSpPr>
        <p:spPr bwMode="auto">
          <a:xfrm>
            <a:off x="213030" y="3140968"/>
            <a:ext cx="11801099" cy="2236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97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F40B94-EB32-4CA9-8C97-BC96EABF0936}"/>
              </a:ext>
            </a:extLst>
          </p:cNvPr>
          <p:cNvSpPr txBox="1"/>
          <p:nvPr/>
        </p:nvSpPr>
        <p:spPr>
          <a:xfrm rot="254561">
            <a:off x="406858" y="2715299"/>
            <a:ext cx="1430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“Gratis”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4F4E6D3-91FF-4E2D-8818-7F0E50BEBA43}"/>
              </a:ext>
            </a:extLst>
          </p:cNvPr>
          <p:cNvSpPr txBox="1"/>
          <p:nvPr/>
        </p:nvSpPr>
        <p:spPr>
          <a:xfrm>
            <a:off x="2602458" y="2571927"/>
            <a:ext cx="1430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Costo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E7B7A4A-B50F-4AD2-8975-08B18A7B69E3}"/>
              </a:ext>
            </a:extLst>
          </p:cNvPr>
          <p:cNvSpPr txBox="1"/>
          <p:nvPr/>
        </p:nvSpPr>
        <p:spPr>
          <a:xfrm rot="271291">
            <a:off x="4621239" y="2744459"/>
            <a:ext cx="1430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Costo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58BD87-D169-4672-96C0-2433CBE3CE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C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7598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 descr="Jerarquía de nivel 1">
            <a:extLst>
              <a:ext uri="{FF2B5EF4-FFF2-40B4-BE49-F238E27FC236}">
                <a16:creationId xmlns:a16="http://schemas.microsoft.com/office/drawing/2014/main" id="{21C604EF-32A3-42D7-8586-5D643B7D12C1}"/>
              </a:ext>
            </a:extLst>
          </p:cNvPr>
          <p:cNvSpPr/>
          <p:nvPr/>
        </p:nvSpPr>
        <p:spPr>
          <a:xfrm>
            <a:off x="3494272" y="824452"/>
            <a:ext cx="5124986" cy="425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/>
            <a:lightRig rig="flat" dir="t"/>
          </a:scene3d>
          <a:sp3d prstMaterial="dkEdge"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Emisiones de GEI en Chile</a:t>
            </a:r>
            <a:r>
              <a:rPr lang="es-ES" sz="1800" b="1" dirty="0">
                <a:solidFill>
                  <a:prstClr val="black"/>
                </a:solidFill>
                <a:latin typeface="Tw Cen MT Condensed" panose="020B0606020104020203"/>
              </a:rPr>
              <a:t> 1990-2017*</a:t>
            </a:r>
            <a:b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</a:br>
            <a:endParaRPr kumimoji="0" lang="es-E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2" name="Rectángulo 31" descr="Subnivel de jerarquía">
            <a:extLst>
              <a:ext uri="{FF2B5EF4-FFF2-40B4-BE49-F238E27FC236}">
                <a16:creationId xmlns:a16="http://schemas.microsoft.com/office/drawing/2014/main" id="{05E740D1-0BDB-44A7-8B44-8DBC24EE1D85}"/>
              </a:ext>
            </a:extLst>
          </p:cNvPr>
          <p:cNvSpPr/>
          <p:nvPr/>
        </p:nvSpPr>
        <p:spPr>
          <a:xfrm>
            <a:off x="3494273" y="1559983"/>
            <a:ext cx="1875245" cy="425431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Fuentes</a:t>
            </a:r>
          </a:p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b="1" dirty="0">
                <a:solidFill>
                  <a:prstClr val="black"/>
                </a:solidFill>
                <a:latin typeface="Tw Cen MT Condensed" panose="020B0606020104020203"/>
              </a:rPr>
              <a:t>SNI y OWID</a:t>
            </a:r>
            <a:endParaRPr kumimoji="0" lang="es-E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0" name="Rectángulo 19" descr="Elemento 1 de nivel de jerarquía 2">
            <a:extLst>
              <a:ext uri="{FF2B5EF4-FFF2-40B4-BE49-F238E27FC236}">
                <a16:creationId xmlns:a16="http://schemas.microsoft.com/office/drawing/2014/main" id="{E27E376D-AE9F-46B0-AA66-A3D22FC5623A}"/>
              </a:ext>
            </a:extLst>
          </p:cNvPr>
          <p:cNvSpPr/>
          <p:nvPr/>
        </p:nvSpPr>
        <p:spPr>
          <a:xfrm>
            <a:off x="2213025" y="27976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 todos los sectores</a:t>
            </a:r>
          </a:p>
        </p:txBody>
      </p:sp>
      <p:sp>
        <p:nvSpPr>
          <p:cNvPr id="21" name="Rectángulo 20" descr="Elemento 1 del nivel de jerarquía 3">
            <a:extLst>
              <a:ext uri="{FF2B5EF4-FFF2-40B4-BE49-F238E27FC236}">
                <a16:creationId xmlns:a16="http://schemas.microsoft.com/office/drawing/2014/main" id="{15CEA15C-8C59-4D2F-8040-B72EEAE6FB4A}"/>
              </a:ext>
            </a:extLst>
          </p:cNvPr>
          <p:cNvSpPr/>
          <p:nvPr/>
        </p:nvSpPr>
        <p:spPr>
          <a:xfrm>
            <a:off x="2211027" y="383014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 todos los sectores</a:t>
            </a:r>
          </a:p>
        </p:txBody>
      </p:sp>
      <p:sp>
        <p:nvSpPr>
          <p:cNvPr id="22" name="Rectángulo 21" descr="Elemento 2 de nivel de jerarquía 2">
            <a:extLst>
              <a:ext uri="{FF2B5EF4-FFF2-40B4-BE49-F238E27FC236}">
                <a16:creationId xmlns:a16="http://schemas.microsoft.com/office/drawing/2014/main" id="{FAC2903E-5B1B-456C-94C2-FC7E867D4F53}"/>
              </a:ext>
            </a:extLst>
          </p:cNvPr>
          <p:cNvSpPr/>
          <p:nvPr/>
        </p:nvSpPr>
        <p:spPr>
          <a:xfrm>
            <a:off x="936270" y="2797665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por tipo de Gas</a:t>
            </a:r>
          </a:p>
        </p:txBody>
      </p:sp>
      <p:sp>
        <p:nvSpPr>
          <p:cNvPr id="33" name="Rectángulo 32" descr="Elemento 2 del nivel de jerarquía 3">
            <a:extLst>
              <a:ext uri="{FF2B5EF4-FFF2-40B4-BE49-F238E27FC236}">
                <a16:creationId xmlns:a16="http://schemas.microsoft.com/office/drawing/2014/main" id="{CACBECA8-5F46-4129-B680-BEB24114797F}"/>
              </a:ext>
            </a:extLst>
          </p:cNvPr>
          <p:cNvSpPr/>
          <p:nvPr/>
        </p:nvSpPr>
        <p:spPr>
          <a:xfrm>
            <a:off x="2213025" y="48378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 todos los sectores</a:t>
            </a:r>
          </a:p>
        </p:txBody>
      </p:sp>
      <p:sp>
        <p:nvSpPr>
          <p:cNvPr id="24" name="Rectángulo 23" descr="Elemento 3 de nivel de jerarquía 2">
            <a:extLst>
              <a:ext uri="{FF2B5EF4-FFF2-40B4-BE49-F238E27FC236}">
                <a16:creationId xmlns:a16="http://schemas.microsoft.com/office/drawing/2014/main" id="{E229E048-A3A7-4692-842F-3C90638B8575}"/>
              </a:ext>
            </a:extLst>
          </p:cNvPr>
          <p:cNvSpPr/>
          <p:nvPr/>
        </p:nvSpPr>
        <p:spPr>
          <a:xfrm>
            <a:off x="4775519" y="2797666"/>
            <a:ext cx="1188000" cy="9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Emisiones de CO2 por tipo de Combustible</a:t>
            </a:r>
          </a:p>
        </p:txBody>
      </p:sp>
      <p:sp>
        <p:nvSpPr>
          <p:cNvPr id="26" name="Rectángulo 25" descr="Elemento 4 de nivel de jerarquía 2">
            <a:extLst>
              <a:ext uri="{FF2B5EF4-FFF2-40B4-BE49-F238E27FC236}">
                <a16:creationId xmlns:a16="http://schemas.microsoft.com/office/drawing/2014/main" id="{6CC65D6C-DD16-4338-8CA6-BFA0B65035D7}"/>
              </a:ext>
            </a:extLst>
          </p:cNvPr>
          <p:cNvSpPr/>
          <p:nvPr/>
        </p:nvSpPr>
        <p:spPr>
          <a:xfrm>
            <a:off x="6056766" y="2797666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Emisiones de CO2 por Producción y Consumo</a:t>
            </a:r>
          </a:p>
        </p:txBody>
      </p:sp>
      <p:sp>
        <p:nvSpPr>
          <p:cNvPr id="27" name="Rectángulo 26" descr="Elemento 4 del nivel de jerarquía 3">
            <a:extLst>
              <a:ext uri="{FF2B5EF4-FFF2-40B4-BE49-F238E27FC236}">
                <a16:creationId xmlns:a16="http://schemas.microsoft.com/office/drawing/2014/main" id="{0FA8CCAE-6C83-4256-B2BA-18AE94FC1DE0}"/>
              </a:ext>
            </a:extLst>
          </p:cNvPr>
          <p:cNvSpPr/>
          <p:nvPr/>
        </p:nvSpPr>
        <p:spPr>
          <a:xfrm>
            <a:off x="6056766" y="3817331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Proporción de Emisiones de CO2 por Producción y Consumo</a:t>
            </a:r>
          </a:p>
        </p:txBody>
      </p:sp>
      <p:sp>
        <p:nvSpPr>
          <p:cNvPr id="34" name="Rectángulo 33" descr="Elemento 4 del nivel de jerarquía 3">
            <a:extLst>
              <a:ext uri="{FF2B5EF4-FFF2-40B4-BE49-F238E27FC236}">
                <a16:creationId xmlns:a16="http://schemas.microsoft.com/office/drawing/2014/main" id="{E13E0FEE-D99C-4128-A8A5-2BAB37F5792E}"/>
              </a:ext>
            </a:extLst>
          </p:cNvPr>
          <p:cNvSpPr/>
          <p:nvPr/>
        </p:nvSpPr>
        <p:spPr>
          <a:xfrm>
            <a:off x="3486702" y="48378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 todos los sectores</a:t>
            </a:r>
          </a:p>
        </p:txBody>
      </p:sp>
      <p:sp>
        <p:nvSpPr>
          <p:cNvPr id="28" name="Rectángulo 27" descr="Elemento 5 de nivel de jerarquía 2">
            <a:extLst>
              <a:ext uri="{FF2B5EF4-FFF2-40B4-BE49-F238E27FC236}">
                <a16:creationId xmlns:a16="http://schemas.microsoft.com/office/drawing/2014/main" id="{D9B98AB0-A449-4332-82F4-94318C473B83}"/>
              </a:ext>
            </a:extLst>
          </p:cNvPr>
          <p:cNvSpPr/>
          <p:nvPr/>
        </p:nvSpPr>
        <p:spPr>
          <a:xfrm>
            <a:off x="7338013" y="2797666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200" dirty="0">
                <a:solidFill>
                  <a:prstClr val="black"/>
                </a:solidFill>
                <a:latin typeface="Tw Cen MT" panose="020B0602020104020603"/>
              </a:rPr>
              <a:t>Emisiones Absolutas de CO2 por trade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9" name="Rectángulo 28" descr="Elemento 5 del nivel de jerarquía 3">
            <a:extLst>
              <a:ext uri="{FF2B5EF4-FFF2-40B4-BE49-F238E27FC236}">
                <a16:creationId xmlns:a16="http://schemas.microsoft.com/office/drawing/2014/main" id="{743439A9-C933-477D-A966-F21E29691839}"/>
              </a:ext>
            </a:extLst>
          </p:cNvPr>
          <p:cNvSpPr/>
          <p:nvPr/>
        </p:nvSpPr>
        <p:spPr>
          <a:xfrm>
            <a:off x="7338013" y="3817331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Porcentaje de Emisiones Absolutas de CO2 por trade</a:t>
            </a:r>
          </a:p>
        </p:txBody>
      </p:sp>
      <p:sp>
        <p:nvSpPr>
          <p:cNvPr id="30" name="Rectángulo 29" descr="Elemento 6 del nivel de jerarquía 2">
            <a:extLst>
              <a:ext uri="{FF2B5EF4-FFF2-40B4-BE49-F238E27FC236}">
                <a16:creationId xmlns:a16="http://schemas.microsoft.com/office/drawing/2014/main" id="{F8066417-8A57-4907-85EC-A2494CB96202}"/>
              </a:ext>
            </a:extLst>
          </p:cNvPr>
          <p:cNvSpPr/>
          <p:nvPr/>
        </p:nvSpPr>
        <p:spPr>
          <a:xfrm>
            <a:off x="8619258" y="2797666"/>
            <a:ext cx="1188000" cy="900000"/>
          </a:xfrm>
          <a:prstGeom prst="rect">
            <a:avLst/>
          </a:prstGeom>
          <a:solidFill>
            <a:schemeClr val="accent5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Factores Influyentes en la Emisión de CO2 Anual</a:t>
            </a:r>
          </a:p>
        </p:txBody>
      </p:sp>
      <p:cxnSp>
        <p:nvCxnSpPr>
          <p:cNvPr id="36" name="Conector: Codo 35" descr="Línea de conector">
            <a:extLst>
              <a:ext uri="{FF2B5EF4-FFF2-40B4-BE49-F238E27FC236}">
                <a16:creationId xmlns:a16="http://schemas.microsoft.com/office/drawing/2014/main" id="{1DE0112F-791B-49A1-8CD8-15FA7DC6F17B}"/>
              </a:ext>
            </a:extLst>
          </p:cNvPr>
          <p:cNvCxnSpPr>
            <a:cxnSpLocks/>
          </p:cNvCxnSpPr>
          <p:nvPr/>
        </p:nvCxnSpPr>
        <p:spPr>
          <a:xfrm rot="10800000">
            <a:off x="1549673" y="2462929"/>
            <a:ext cx="4528742" cy="12700"/>
          </a:xfrm>
          <a:prstGeom prst="bentConnector3">
            <a:avLst>
              <a:gd name="adj1" fmla="val 100039"/>
            </a:avLst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Codo 48" descr="Línea de conector">
            <a:extLst>
              <a:ext uri="{FF2B5EF4-FFF2-40B4-BE49-F238E27FC236}">
                <a16:creationId xmlns:a16="http://schemas.microsoft.com/office/drawing/2014/main" id="{88C5FB59-79BD-402C-B020-CAA59D615CC0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7657501" y="-350853"/>
            <a:ext cx="1236266" cy="4437738"/>
          </a:xfrm>
          <a:prstGeom prst="bentConnector2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 descr="Línea de conector">
            <a:extLst>
              <a:ext uri="{FF2B5EF4-FFF2-40B4-BE49-F238E27FC236}">
                <a16:creationId xmlns:a16="http://schemas.microsoft.com/office/drawing/2014/main" id="{B35D5690-BFCA-41DE-B9BF-84E7D1879E88}"/>
              </a:ext>
            </a:extLst>
          </p:cNvPr>
          <p:cNvCxnSpPr>
            <a:cxnSpLocks/>
          </p:cNvCxnSpPr>
          <p:nvPr/>
        </p:nvCxnSpPr>
        <p:spPr>
          <a:xfrm>
            <a:off x="7932013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 descr="Línea de conector">
            <a:extLst>
              <a:ext uri="{FF2B5EF4-FFF2-40B4-BE49-F238E27FC236}">
                <a16:creationId xmlns:a16="http://schemas.microsoft.com/office/drawing/2014/main" id="{C918219C-ED8A-41E2-A454-104913D38EB4}"/>
              </a:ext>
            </a:extLst>
          </p:cNvPr>
          <p:cNvCxnSpPr>
            <a:cxnSpLocks/>
          </p:cNvCxnSpPr>
          <p:nvPr/>
        </p:nvCxnSpPr>
        <p:spPr>
          <a:xfrm>
            <a:off x="6650766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 descr="Línea de conector">
            <a:extLst>
              <a:ext uri="{FF2B5EF4-FFF2-40B4-BE49-F238E27FC236}">
                <a16:creationId xmlns:a16="http://schemas.microsoft.com/office/drawing/2014/main" id="{B8E21438-ACE0-4CD2-8E73-C228CB6D61DE}"/>
              </a:ext>
            </a:extLst>
          </p:cNvPr>
          <p:cNvCxnSpPr>
            <a:cxnSpLocks/>
          </p:cNvCxnSpPr>
          <p:nvPr/>
        </p:nvCxnSpPr>
        <p:spPr>
          <a:xfrm>
            <a:off x="5369519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 descr="Línea de conector">
            <a:extLst>
              <a:ext uri="{FF2B5EF4-FFF2-40B4-BE49-F238E27FC236}">
                <a16:creationId xmlns:a16="http://schemas.microsoft.com/office/drawing/2014/main" id="{FCD738FB-F9A6-466C-BE09-07B3386B1F50}"/>
              </a:ext>
            </a:extLst>
          </p:cNvPr>
          <p:cNvCxnSpPr>
            <a:cxnSpLocks/>
          </p:cNvCxnSpPr>
          <p:nvPr/>
        </p:nvCxnSpPr>
        <p:spPr>
          <a:xfrm>
            <a:off x="4088272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 descr="Línea de conector">
            <a:extLst>
              <a:ext uri="{FF2B5EF4-FFF2-40B4-BE49-F238E27FC236}">
                <a16:creationId xmlns:a16="http://schemas.microsoft.com/office/drawing/2014/main" id="{67799EAF-F8D9-4832-85BE-85588AE221FC}"/>
              </a:ext>
            </a:extLst>
          </p:cNvPr>
          <p:cNvCxnSpPr>
            <a:cxnSpLocks/>
          </p:cNvCxnSpPr>
          <p:nvPr/>
        </p:nvCxnSpPr>
        <p:spPr>
          <a:xfrm flipH="1">
            <a:off x="5369518" y="1778000"/>
            <a:ext cx="68724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 descr="Línea de conector">
            <a:extLst>
              <a:ext uri="{FF2B5EF4-FFF2-40B4-BE49-F238E27FC236}">
                <a16:creationId xmlns:a16="http://schemas.microsoft.com/office/drawing/2014/main" id="{466A5381-C5C5-4929-819D-58E93DD737B3}"/>
              </a:ext>
            </a:extLst>
          </p:cNvPr>
          <p:cNvCxnSpPr>
            <a:cxnSpLocks/>
          </p:cNvCxnSpPr>
          <p:nvPr/>
        </p:nvCxnSpPr>
        <p:spPr>
          <a:xfrm>
            <a:off x="2807025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 descr="Línea de conector">
            <a:extLst>
              <a:ext uri="{FF2B5EF4-FFF2-40B4-BE49-F238E27FC236}">
                <a16:creationId xmlns:a16="http://schemas.microsoft.com/office/drawing/2014/main" id="{32F3A4D7-B84F-42D6-A659-74286E20AFCF}"/>
              </a:ext>
            </a:extLst>
          </p:cNvPr>
          <p:cNvCxnSpPr>
            <a:cxnSpLocks/>
          </p:cNvCxnSpPr>
          <p:nvPr/>
        </p:nvCxnSpPr>
        <p:spPr>
          <a:xfrm>
            <a:off x="6664582" y="473014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103" descr="Línea de conector">
            <a:extLst>
              <a:ext uri="{FF2B5EF4-FFF2-40B4-BE49-F238E27FC236}">
                <a16:creationId xmlns:a16="http://schemas.microsoft.com/office/drawing/2014/main" id="{21A1A5B2-BDF8-4C24-8AF8-C28C03D465D2}"/>
              </a:ext>
            </a:extLst>
          </p:cNvPr>
          <p:cNvCxnSpPr>
            <a:cxnSpLocks/>
          </p:cNvCxnSpPr>
          <p:nvPr/>
        </p:nvCxnSpPr>
        <p:spPr>
          <a:xfrm>
            <a:off x="6650766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104" descr="Línea de conector">
            <a:extLst>
              <a:ext uri="{FF2B5EF4-FFF2-40B4-BE49-F238E27FC236}">
                <a16:creationId xmlns:a16="http://schemas.microsoft.com/office/drawing/2014/main" id="{AB784302-7954-4871-A66D-7F70FFD346C2}"/>
              </a:ext>
            </a:extLst>
          </p:cNvPr>
          <p:cNvCxnSpPr>
            <a:cxnSpLocks/>
          </p:cNvCxnSpPr>
          <p:nvPr/>
        </p:nvCxnSpPr>
        <p:spPr>
          <a:xfrm>
            <a:off x="7932013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105" descr="Línea de conector">
            <a:extLst>
              <a:ext uri="{FF2B5EF4-FFF2-40B4-BE49-F238E27FC236}">
                <a16:creationId xmlns:a16="http://schemas.microsoft.com/office/drawing/2014/main" id="{F3CC1BD9-74A7-4241-AB01-433AF19DE974}"/>
              </a:ext>
            </a:extLst>
          </p:cNvPr>
          <p:cNvCxnSpPr>
            <a:cxnSpLocks/>
          </p:cNvCxnSpPr>
          <p:nvPr/>
        </p:nvCxnSpPr>
        <p:spPr>
          <a:xfrm>
            <a:off x="2807025" y="4717331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 descr="Línea de conector">
            <a:extLst>
              <a:ext uri="{FF2B5EF4-FFF2-40B4-BE49-F238E27FC236}">
                <a16:creationId xmlns:a16="http://schemas.microsoft.com/office/drawing/2014/main" id="{D8FA5B1D-0CCA-441C-8794-D767D30C9D46}"/>
              </a:ext>
            </a:extLst>
          </p:cNvPr>
          <p:cNvCxnSpPr>
            <a:cxnSpLocks/>
          </p:cNvCxnSpPr>
          <p:nvPr/>
        </p:nvCxnSpPr>
        <p:spPr>
          <a:xfrm>
            <a:off x="4121054" y="4717331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 descr="Elemento 6 del nivel de jerarquía 2">
            <a:extLst>
              <a:ext uri="{FF2B5EF4-FFF2-40B4-BE49-F238E27FC236}">
                <a16:creationId xmlns:a16="http://schemas.microsoft.com/office/drawing/2014/main" id="{98FDF941-5E71-48E8-8650-8529E57E933C}"/>
              </a:ext>
            </a:extLst>
          </p:cNvPr>
          <p:cNvSpPr/>
          <p:nvPr/>
        </p:nvSpPr>
        <p:spPr>
          <a:xfrm>
            <a:off x="8619258" y="3830140"/>
            <a:ext cx="1188000" cy="900000"/>
          </a:xfrm>
          <a:prstGeom prst="rect">
            <a:avLst/>
          </a:prstGeom>
          <a:solidFill>
            <a:schemeClr val="accent5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Intensidad de la Energía (usando US$ 2011 y paridad de poder adquisitivo)</a:t>
            </a:r>
          </a:p>
        </p:txBody>
      </p:sp>
      <p:sp>
        <p:nvSpPr>
          <p:cNvPr id="6" name="Rectángulo 5" descr="Elemento 6 del nivel de jerarquía 2">
            <a:extLst>
              <a:ext uri="{FF2B5EF4-FFF2-40B4-BE49-F238E27FC236}">
                <a16:creationId xmlns:a16="http://schemas.microsoft.com/office/drawing/2014/main" id="{A502CC80-7537-4F78-995E-A84B6B3A43BF}"/>
              </a:ext>
            </a:extLst>
          </p:cNvPr>
          <p:cNvSpPr/>
          <p:nvPr/>
        </p:nvSpPr>
        <p:spPr>
          <a:xfrm>
            <a:off x="8619258" y="4862614"/>
            <a:ext cx="1188000" cy="900000"/>
          </a:xfrm>
          <a:prstGeom prst="rect">
            <a:avLst/>
          </a:prstGeom>
          <a:solidFill>
            <a:schemeClr val="accent5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Intensidad del Carbono en la Producción de Energía</a:t>
            </a:r>
          </a:p>
        </p:txBody>
      </p:sp>
      <p:sp>
        <p:nvSpPr>
          <p:cNvPr id="10" name="Rectángulo 9" descr="Elemento 1 de nivel de jerarquía 2">
            <a:extLst>
              <a:ext uri="{FF2B5EF4-FFF2-40B4-BE49-F238E27FC236}">
                <a16:creationId xmlns:a16="http://schemas.microsoft.com/office/drawing/2014/main" id="{2F2C9AA7-69DA-45B7-858D-01F91D966FD1}"/>
              </a:ext>
            </a:extLst>
          </p:cNvPr>
          <p:cNvSpPr/>
          <p:nvPr/>
        </p:nvSpPr>
        <p:spPr>
          <a:xfrm>
            <a:off x="3494270" y="281047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HFC todos los sectores</a:t>
            </a:r>
          </a:p>
        </p:txBody>
      </p:sp>
      <p:sp>
        <p:nvSpPr>
          <p:cNvPr id="51" name="Rectángulo 50" descr="Elemento 2 de nivel de jerarquía 2">
            <a:extLst>
              <a:ext uri="{FF2B5EF4-FFF2-40B4-BE49-F238E27FC236}">
                <a16:creationId xmlns:a16="http://schemas.microsoft.com/office/drawing/2014/main" id="{20AE314B-868B-4FAC-8F3E-039602CFD2F4}"/>
              </a:ext>
            </a:extLst>
          </p:cNvPr>
          <p:cNvSpPr/>
          <p:nvPr/>
        </p:nvSpPr>
        <p:spPr>
          <a:xfrm>
            <a:off x="3492940" y="383612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SF6 todos los sectores</a:t>
            </a:r>
          </a:p>
        </p:txBody>
      </p:sp>
      <p:cxnSp>
        <p:nvCxnSpPr>
          <p:cNvPr id="52" name="Conector recto 51" descr="Línea de conector">
            <a:extLst>
              <a:ext uri="{FF2B5EF4-FFF2-40B4-BE49-F238E27FC236}">
                <a16:creationId xmlns:a16="http://schemas.microsoft.com/office/drawing/2014/main" id="{F1D71164-5F7F-4698-A64B-9D318E595040}"/>
              </a:ext>
            </a:extLst>
          </p:cNvPr>
          <p:cNvCxnSpPr>
            <a:cxnSpLocks/>
          </p:cNvCxnSpPr>
          <p:nvPr/>
        </p:nvCxnSpPr>
        <p:spPr>
          <a:xfrm>
            <a:off x="4109206" y="3697732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 descr="Línea de conector">
            <a:extLst>
              <a:ext uri="{FF2B5EF4-FFF2-40B4-BE49-F238E27FC236}">
                <a16:creationId xmlns:a16="http://schemas.microsoft.com/office/drawing/2014/main" id="{A4DC6BF8-71A8-433D-AE1E-7BC8A6284002}"/>
              </a:ext>
            </a:extLst>
          </p:cNvPr>
          <p:cNvCxnSpPr>
            <a:cxnSpLocks/>
          </p:cNvCxnSpPr>
          <p:nvPr/>
        </p:nvCxnSpPr>
        <p:spPr>
          <a:xfrm>
            <a:off x="9211365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 descr="Línea de conector">
            <a:extLst>
              <a:ext uri="{FF2B5EF4-FFF2-40B4-BE49-F238E27FC236}">
                <a16:creationId xmlns:a16="http://schemas.microsoft.com/office/drawing/2014/main" id="{29BEC4BD-2545-4AA3-BFBD-8E414E741222}"/>
              </a:ext>
            </a:extLst>
          </p:cNvPr>
          <p:cNvCxnSpPr>
            <a:cxnSpLocks/>
          </p:cNvCxnSpPr>
          <p:nvPr/>
        </p:nvCxnSpPr>
        <p:spPr>
          <a:xfrm>
            <a:off x="9211365" y="473014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 descr="Línea de conector">
            <a:extLst>
              <a:ext uri="{FF2B5EF4-FFF2-40B4-BE49-F238E27FC236}">
                <a16:creationId xmlns:a16="http://schemas.microsoft.com/office/drawing/2014/main" id="{923B8A7D-870C-41B9-B941-9FC98E0FD7FB}"/>
              </a:ext>
            </a:extLst>
          </p:cNvPr>
          <p:cNvCxnSpPr>
            <a:cxnSpLocks/>
          </p:cNvCxnSpPr>
          <p:nvPr/>
        </p:nvCxnSpPr>
        <p:spPr>
          <a:xfrm>
            <a:off x="1530270" y="2469774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 descr="Línea de conector">
            <a:extLst>
              <a:ext uri="{FF2B5EF4-FFF2-40B4-BE49-F238E27FC236}">
                <a16:creationId xmlns:a16="http://schemas.microsoft.com/office/drawing/2014/main" id="{D34AD16D-CD0A-43D2-80BF-BCDD2FC1D41C}"/>
              </a:ext>
            </a:extLst>
          </p:cNvPr>
          <p:cNvCxnSpPr>
            <a:cxnSpLocks/>
          </p:cNvCxnSpPr>
          <p:nvPr/>
        </p:nvCxnSpPr>
        <p:spPr>
          <a:xfrm>
            <a:off x="2807025" y="247563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 descr="Elemento 2 de nivel de jerarquía 2">
            <a:extLst>
              <a:ext uri="{FF2B5EF4-FFF2-40B4-BE49-F238E27FC236}">
                <a16:creationId xmlns:a16="http://schemas.microsoft.com/office/drawing/2014/main" id="{0969C671-7FAF-49C9-AE31-6B16092B59FB}"/>
              </a:ext>
            </a:extLst>
          </p:cNvPr>
          <p:cNvSpPr/>
          <p:nvPr/>
        </p:nvSpPr>
        <p:spPr>
          <a:xfrm>
            <a:off x="944265" y="3830139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Variación Anual de Emisiones por tipo de Gas</a:t>
            </a:r>
          </a:p>
        </p:txBody>
      </p:sp>
      <p:cxnSp>
        <p:nvCxnSpPr>
          <p:cNvPr id="69" name="Conector recto 68" descr="Línea de conector">
            <a:extLst>
              <a:ext uri="{FF2B5EF4-FFF2-40B4-BE49-F238E27FC236}">
                <a16:creationId xmlns:a16="http://schemas.microsoft.com/office/drawing/2014/main" id="{CC6515C7-AE3B-441B-8B73-653B764F060D}"/>
              </a:ext>
            </a:extLst>
          </p:cNvPr>
          <p:cNvCxnSpPr>
            <a:cxnSpLocks/>
          </p:cNvCxnSpPr>
          <p:nvPr/>
        </p:nvCxnSpPr>
        <p:spPr>
          <a:xfrm>
            <a:off x="1530270" y="371047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 38" descr="Elemento 3 de nivel de jerarquía 2">
            <a:extLst>
              <a:ext uri="{FF2B5EF4-FFF2-40B4-BE49-F238E27FC236}">
                <a16:creationId xmlns:a16="http://schemas.microsoft.com/office/drawing/2014/main" id="{BE5BDF0A-7744-4B05-B676-F0CA90CFF4BC}"/>
              </a:ext>
            </a:extLst>
          </p:cNvPr>
          <p:cNvSpPr/>
          <p:nvPr/>
        </p:nvSpPr>
        <p:spPr>
          <a:xfrm>
            <a:off x="4780011" y="3830140"/>
            <a:ext cx="1188000" cy="9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Proporción de Emisiones de CO2 por tipo de Combustible</a:t>
            </a:r>
          </a:p>
        </p:txBody>
      </p:sp>
      <p:cxnSp>
        <p:nvCxnSpPr>
          <p:cNvPr id="72" name="Conector recto 71" descr="Línea de conector">
            <a:extLst>
              <a:ext uri="{FF2B5EF4-FFF2-40B4-BE49-F238E27FC236}">
                <a16:creationId xmlns:a16="http://schemas.microsoft.com/office/drawing/2014/main" id="{D6F48D32-0713-4893-A85F-4FA32008F72F}"/>
              </a:ext>
            </a:extLst>
          </p:cNvPr>
          <p:cNvCxnSpPr>
            <a:cxnSpLocks/>
          </p:cNvCxnSpPr>
          <p:nvPr/>
        </p:nvCxnSpPr>
        <p:spPr>
          <a:xfrm>
            <a:off x="5369518" y="371047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ángulo 41" descr="Elemento 2 de nivel de jerarquía 2">
            <a:extLst>
              <a:ext uri="{FF2B5EF4-FFF2-40B4-BE49-F238E27FC236}">
                <a16:creationId xmlns:a16="http://schemas.microsoft.com/office/drawing/2014/main" id="{761F416F-F960-4D79-8F6D-38F9882EF402}"/>
              </a:ext>
            </a:extLst>
          </p:cNvPr>
          <p:cNvSpPr/>
          <p:nvPr/>
        </p:nvSpPr>
        <p:spPr>
          <a:xfrm>
            <a:off x="944265" y="4849803"/>
            <a:ext cx="1188000" cy="8862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por tipo de Gas per cápita</a:t>
            </a:r>
          </a:p>
        </p:txBody>
      </p:sp>
      <p:cxnSp>
        <p:nvCxnSpPr>
          <p:cNvPr id="75" name="Conector recto 74" descr="Línea de conector">
            <a:extLst>
              <a:ext uri="{FF2B5EF4-FFF2-40B4-BE49-F238E27FC236}">
                <a16:creationId xmlns:a16="http://schemas.microsoft.com/office/drawing/2014/main" id="{0F588A54-84BC-4D67-B8A2-545AADF63199}"/>
              </a:ext>
            </a:extLst>
          </p:cNvPr>
          <p:cNvCxnSpPr>
            <a:cxnSpLocks/>
          </p:cNvCxnSpPr>
          <p:nvPr/>
        </p:nvCxnSpPr>
        <p:spPr>
          <a:xfrm>
            <a:off x="1538265" y="4730139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43" descr="Elemento 2 de nivel de jerarquía 2">
            <a:extLst>
              <a:ext uri="{FF2B5EF4-FFF2-40B4-BE49-F238E27FC236}">
                <a16:creationId xmlns:a16="http://schemas.microsoft.com/office/drawing/2014/main" id="{C19D408E-BC0C-4C0F-8953-C55BD3D0A615}"/>
              </a:ext>
            </a:extLst>
          </p:cNvPr>
          <p:cNvSpPr/>
          <p:nvPr/>
        </p:nvSpPr>
        <p:spPr>
          <a:xfrm>
            <a:off x="4770290" y="4849803"/>
            <a:ext cx="1188000" cy="9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 por tipo de Combustible per cápita</a:t>
            </a:r>
          </a:p>
        </p:txBody>
      </p:sp>
      <p:cxnSp>
        <p:nvCxnSpPr>
          <p:cNvPr id="78" name="Conector recto 77" descr="Línea de conector">
            <a:extLst>
              <a:ext uri="{FF2B5EF4-FFF2-40B4-BE49-F238E27FC236}">
                <a16:creationId xmlns:a16="http://schemas.microsoft.com/office/drawing/2014/main" id="{73E577B1-BF59-4321-BA59-EB01CE5FC147}"/>
              </a:ext>
            </a:extLst>
          </p:cNvPr>
          <p:cNvCxnSpPr>
            <a:cxnSpLocks/>
          </p:cNvCxnSpPr>
          <p:nvPr/>
        </p:nvCxnSpPr>
        <p:spPr>
          <a:xfrm>
            <a:off x="5374011" y="4717331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ángulo 44" descr="Elemento 5 del nivel de jerarquía 3">
            <a:extLst>
              <a:ext uri="{FF2B5EF4-FFF2-40B4-BE49-F238E27FC236}">
                <a16:creationId xmlns:a16="http://schemas.microsoft.com/office/drawing/2014/main" id="{DBED84D4-76C8-4AD3-8CD0-CCCBC61BC487}"/>
              </a:ext>
            </a:extLst>
          </p:cNvPr>
          <p:cNvSpPr/>
          <p:nvPr/>
        </p:nvSpPr>
        <p:spPr>
          <a:xfrm>
            <a:off x="7343223" y="4849803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Emisiones Absolutas de CO2 por trade per cápita</a:t>
            </a:r>
          </a:p>
        </p:txBody>
      </p:sp>
      <p:cxnSp>
        <p:nvCxnSpPr>
          <p:cNvPr id="81" name="Conector recto 80" descr="Línea de conector">
            <a:extLst>
              <a:ext uri="{FF2B5EF4-FFF2-40B4-BE49-F238E27FC236}">
                <a16:creationId xmlns:a16="http://schemas.microsoft.com/office/drawing/2014/main" id="{F43ABAC8-5DB1-4455-BAEC-B7B6B8A30F62}"/>
              </a:ext>
            </a:extLst>
          </p:cNvPr>
          <p:cNvCxnSpPr>
            <a:cxnSpLocks/>
          </p:cNvCxnSpPr>
          <p:nvPr/>
        </p:nvCxnSpPr>
        <p:spPr>
          <a:xfrm>
            <a:off x="7937378" y="470339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ángulo 45" descr="Elemento 6 del nivel de jerarquía 2">
            <a:extLst>
              <a:ext uri="{FF2B5EF4-FFF2-40B4-BE49-F238E27FC236}">
                <a16:creationId xmlns:a16="http://schemas.microsoft.com/office/drawing/2014/main" id="{FDA1549D-8675-4BE1-98AE-B80D86C9B4BE}"/>
              </a:ext>
            </a:extLst>
          </p:cNvPr>
          <p:cNvSpPr/>
          <p:nvPr/>
        </p:nvSpPr>
        <p:spPr>
          <a:xfrm>
            <a:off x="9900503" y="2797665"/>
            <a:ext cx="1188000" cy="900000"/>
          </a:xfrm>
          <a:prstGeom prst="rect">
            <a:avLst/>
          </a:prstGeom>
          <a:solidFill>
            <a:schemeClr val="accent5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Cambio Anual de Emisiones de CO2, Población y PIB</a:t>
            </a:r>
          </a:p>
        </p:txBody>
      </p:sp>
      <p:sp>
        <p:nvSpPr>
          <p:cNvPr id="47" name="Rectángulo 46" descr="Elemento 6 del nivel de jerarquía 2">
            <a:extLst>
              <a:ext uri="{FF2B5EF4-FFF2-40B4-BE49-F238E27FC236}">
                <a16:creationId xmlns:a16="http://schemas.microsoft.com/office/drawing/2014/main" id="{1BF1FAFC-59CE-4CD0-9B4A-1B74FB8E9B15}"/>
              </a:ext>
            </a:extLst>
          </p:cNvPr>
          <p:cNvSpPr/>
          <p:nvPr/>
        </p:nvSpPr>
        <p:spPr>
          <a:xfrm>
            <a:off x="9903107" y="3817331"/>
            <a:ext cx="1188000" cy="900000"/>
          </a:xfrm>
          <a:prstGeom prst="rect">
            <a:avLst/>
          </a:prstGeom>
          <a:solidFill>
            <a:schemeClr val="accent5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Emisiones de CO2 por PIB per cápita </a:t>
            </a:r>
          </a:p>
        </p:txBody>
      </p:sp>
      <p:cxnSp>
        <p:nvCxnSpPr>
          <p:cNvPr id="86" name="Conector recto 85" descr="Línea de conector">
            <a:extLst>
              <a:ext uri="{FF2B5EF4-FFF2-40B4-BE49-F238E27FC236}">
                <a16:creationId xmlns:a16="http://schemas.microsoft.com/office/drawing/2014/main" id="{0D50291A-F27F-49B7-BB84-74924B58CDE6}"/>
              </a:ext>
            </a:extLst>
          </p:cNvPr>
          <p:cNvCxnSpPr>
            <a:cxnSpLocks/>
          </p:cNvCxnSpPr>
          <p:nvPr/>
        </p:nvCxnSpPr>
        <p:spPr>
          <a:xfrm>
            <a:off x="10494503" y="3697665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 descr="Línea de conector">
            <a:extLst>
              <a:ext uri="{FF2B5EF4-FFF2-40B4-BE49-F238E27FC236}">
                <a16:creationId xmlns:a16="http://schemas.microsoft.com/office/drawing/2014/main" id="{97854CA0-7754-4092-9CB8-C45F53B30221}"/>
              </a:ext>
            </a:extLst>
          </p:cNvPr>
          <p:cNvCxnSpPr>
            <a:cxnSpLocks/>
          </p:cNvCxnSpPr>
          <p:nvPr/>
        </p:nvCxnSpPr>
        <p:spPr>
          <a:xfrm>
            <a:off x="10494503" y="248931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 descr="Línea de conector">
            <a:extLst>
              <a:ext uri="{FF2B5EF4-FFF2-40B4-BE49-F238E27FC236}">
                <a16:creationId xmlns:a16="http://schemas.microsoft.com/office/drawing/2014/main" id="{847C3BBA-0EEC-4AC4-87ED-167C05F906BF}"/>
              </a:ext>
            </a:extLst>
          </p:cNvPr>
          <p:cNvCxnSpPr>
            <a:cxnSpLocks/>
          </p:cNvCxnSpPr>
          <p:nvPr/>
        </p:nvCxnSpPr>
        <p:spPr>
          <a:xfrm>
            <a:off x="9251708" y="2486149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ángulo 55" descr="Elemento 4 del nivel de jerarquía 3">
            <a:extLst>
              <a:ext uri="{FF2B5EF4-FFF2-40B4-BE49-F238E27FC236}">
                <a16:creationId xmlns:a16="http://schemas.microsoft.com/office/drawing/2014/main" id="{DE2E485F-1300-48B8-B095-16CD3B8A7738}"/>
              </a:ext>
            </a:extLst>
          </p:cNvPr>
          <p:cNvSpPr/>
          <p:nvPr/>
        </p:nvSpPr>
        <p:spPr>
          <a:xfrm>
            <a:off x="6061993" y="4836061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Emisiones de CO2 por Producción y Consumo per cápita 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8EE9BC6-C51B-41B3-8338-0A4AD9AAED58}"/>
              </a:ext>
            </a:extLst>
          </p:cNvPr>
          <p:cNvSpPr txBox="1"/>
          <p:nvPr/>
        </p:nvSpPr>
        <p:spPr>
          <a:xfrm>
            <a:off x="7275500" y="5818104"/>
            <a:ext cx="19762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Negativo: exportador</a:t>
            </a:r>
          </a:p>
          <a:p>
            <a:r>
              <a:rPr lang="es-CL" sz="1100" dirty="0"/>
              <a:t>Positivo: importador</a:t>
            </a:r>
          </a:p>
          <a:p>
            <a:r>
              <a:rPr lang="es-CL" sz="1100" dirty="0"/>
              <a:t>Fuente: OWID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34EF63-0B7E-489E-BCA9-57C3907403FC}"/>
              </a:ext>
            </a:extLst>
          </p:cNvPr>
          <p:cNvSpPr txBox="1"/>
          <p:nvPr/>
        </p:nvSpPr>
        <p:spPr>
          <a:xfrm>
            <a:off x="2211027" y="5818104"/>
            <a:ext cx="237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En kilotoneladas</a:t>
            </a:r>
          </a:p>
          <a:p>
            <a:r>
              <a:rPr lang="es-CL" sz="1200" dirty="0"/>
              <a:t>Fuente: SNI Chile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4A5F25-3476-4119-9224-C13552235143}"/>
              </a:ext>
            </a:extLst>
          </p:cNvPr>
          <p:cNvSpPr txBox="1"/>
          <p:nvPr/>
        </p:nvSpPr>
        <p:spPr>
          <a:xfrm>
            <a:off x="3495867" y="5812078"/>
            <a:ext cx="237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En kilotoneladas</a:t>
            </a:r>
          </a:p>
          <a:p>
            <a:r>
              <a:rPr lang="es-CL" sz="1200" dirty="0"/>
              <a:t>Fuente: SNI Chile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5C9CCAF-77B2-4818-BC9F-353457D25EDE}"/>
              </a:ext>
            </a:extLst>
          </p:cNvPr>
          <p:cNvSpPr txBox="1"/>
          <p:nvPr/>
        </p:nvSpPr>
        <p:spPr>
          <a:xfrm>
            <a:off x="945862" y="5812077"/>
            <a:ext cx="237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En kilotoneladas</a:t>
            </a:r>
          </a:p>
          <a:p>
            <a:r>
              <a:rPr lang="es-CL" sz="1200" dirty="0"/>
              <a:t>Fuente: SNI Chile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749416D-9972-4AD6-9DB7-E09045EC390C}"/>
              </a:ext>
            </a:extLst>
          </p:cNvPr>
          <p:cNvSpPr txBox="1"/>
          <p:nvPr/>
        </p:nvSpPr>
        <p:spPr>
          <a:xfrm>
            <a:off x="4902695" y="5818104"/>
            <a:ext cx="237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En toneladas</a:t>
            </a:r>
          </a:p>
          <a:p>
            <a:r>
              <a:rPr lang="es-CL" sz="1200" dirty="0"/>
              <a:t>Fuente: OWID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A17F4D-39D7-4F8D-BC27-B7730402991A}"/>
              </a:ext>
            </a:extLst>
          </p:cNvPr>
          <p:cNvSpPr txBox="1"/>
          <p:nvPr/>
        </p:nvSpPr>
        <p:spPr>
          <a:xfrm>
            <a:off x="6187535" y="5812076"/>
            <a:ext cx="237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En toneladas</a:t>
            </a:r>
          </a:p>
          <a:p>
            <a:r>
              <a:rPr lang="es-CL" sz="1200" dirty="0"/>
              <a:t>Fuente: OWID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CF6BE56-BC8C-42B4-93E4-D0883F475D80}"/>
              </a:ext>
            </a:extLst>
          </p:cNvPr>
          <p:cNvSpPr txBox="1"/>
          <p:nvPr/>
        </p:nvSpPr>
        <p:spPr>
          <a:xfrm>
            <a:off x="9552384" y="620688"/>
            <a:ext cx="208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Variables OK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5C36373-BF49-4552-A8ED-B4943A997814}"/>
              </a:ext>
            </a:extLst>
          </p:cNvPr>
          <p:cNvSpPr txBox="1"/>
          <p:nvPr/>
        </p:nvSpPr>
        <p:spPr>
          <a:xfrm>
            <a:off x="8682328" y="5804694"/>
            <a:ext cx="134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Fuente: OWID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6990A45-020E-4769-8CDC-D7C109A6B9C8}"/>
              </a:ext>
            </a:extLst>
          </p:cNvPr>
          <p:cNvSpPr txBox="1"/>
          <p:nvPr/>
        </p:nvSpPr>
        <p:spPr>
          <a:xfrm>
            <a:off x="9922542" y="5784608"/>
            <a:ext cx="134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Fuente: OWID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BD2A9AD-0449-46D3-A398-639446A498C4}"/>
              </a:ext>
            </a:extLst>
          </p:cNvPr>
          <p:cNvSpPr txBox="1"/>
          <p:nvPr/>
        </p:nvSpPr>
        <p:spPr>
          <a:xfrm>
            <a:off x="9552384" y="1024537"/>
            <a:ext cx="2736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SNI: Sistema Nacional de Inventarios de GEI de Chile</a:t>
            </a:r>
          </a:p>
          <a:p>
            <a:r>
              <a:rPr lang="es-CL" sz="1400" dirty="0"/>
              <a:t>OWID: </a:t>
            </a:r>
            <a:r>
              <a:rPr lang="es-CL" sz="1400" dirty="0" err="1"/>
              <a:t>Our</a:t>
            </a:r>
            <a:r>
              <a:rPr lang="es-CL" sz="1400" dirty="0"/>
              <a:t> </a:t>
            </a:r>
            <a:r>
              <a:rPr lang="es-CL" sz="1400" dirty="0" err="1"/>
              <a:t>World</a:t>
            </a:r>
            <a:r>
              <a:rPr lang="es-CL" sz="1400" dirty="0"/>
              <a:t> in Data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72A9293-6E08-4AFA-85BF-7D7E729E9E2C}"/>
              </a:ext>
            </a:extLst>
          </p:cNvPr>
          <p:cNvSpPr txBox="1"/>
          <p:nvPr/>
        </p:nvSpPr>
        <p:spPr>
          <a:xfrm>
            <a:off x="11124693" y="3109165"/>
            <a:ext cx="134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Cambio %</a:t>
            </a:r>
          </a:p>
        </p:txBody>
      </p:sp>
    </p:spTree>
    <p:extLst>
      <p:ext uri="{BB962C8B-B14F-4D97-AF65-F5344CB8AC3E}">
        <p14:creationId xmlns:p14="http://schemas.microsoft.com/office/powerpoint/2010/main" val="42129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E4B08-EC67-437B-8A49-C60BA700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92D050"/>
                </a:solidFill>
              </a:rPr>
              <a:t>Sección emisiones por sector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99CB54-D15C-47CA-9EE4-22AF75163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26239"/>
            <a:ext cx="9720073" cy="402336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CL" dirty="0"/>
              <a:t>Los 6 tipos de emisiones </a:t>
            </a:r>
            <a:r>
              <a:rPr lang="es-CL" dirty="0">
                <a:solidFill>
                  <a:srgbClr val="FF0000"/>
                </a:solidFill>
              </a:rPr>
              <a:t>(en kilotoneladas) </a:t>
            </a:r>
            <a:r>
              <a:rPr lang="es-CL" dirty="0"/>
              <a:t>antes indicadas </a:t>
            </a:r>
            <a:r>
              <a:rPr lang="es-CL" dirty="0">
                <a:solidFill>
                  <a:srgbClr val="92D050"/>
                </a:solidFill>
              </a:rPr>
              <a:t>(color verde) </a:t>
            </a:r>
            <a:r>
              <a:rPr lang="es-CL" dirty="0"/>
              <a:t>se pueden detallar más en profundidad para cada sector, es decir, asociado a diferentes procesos. Según el sector, las emisiones asociadas son las siguientes:</a:t>
            </a:r>
          </a:p>
          <a:p>
            <a:endParaRPr lang="es-CL" dirty="0"/>
          </a:p>
        </p:txBody>
      </p:sp>
      <p:sp>
        <p:nvSpPr>
          <p:cNvPr id="5" name="Rectángulo 4" descr="Elemento 1 de nivel de jerarquía 2">
            <a:extLst>
              <a:ext uri="{FF2B5EF4-FFF2-40B4-BE49-F238E27FC236}">
                <a16:creationId xmlns:a16="http://schemas.microsoft.com/office/drawing/2014/main" id="{ADEA3470-B637-4643-B09A-C4B90C6C6A0E}"/>
              </a:ext>
            </a:extLst>
          </p:cNvPr>
          <p:cNvSpPr/>
          <p:nvPr/>
        </p:nvSpPr>
        <p:spPr>
          <a:xfrm>
            <a:off x="2723436" y="342900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</a:t>
            </a:r>
          </a:p>
        </p:txBody>
      </p:sp>
      <p:sp>
        <p:nvSpPr>
          <p:cNvPr id="7" name="Rectángulo 6" descr="Elemento 1 de nivel de jerarquía 2">
            <a:extLst>
              <a:ext uri="{FF2B5EF4-FFF2-40B4-BE49-F238E27FC236}">
                <a16:creationId xmlns:a16="http://schemas.microsoft.com/office/drawing/2014/main" id="{627C9809-B0A8-486A-9297-FAE3BABBD071}"/>
              </a:ext>
            </a:extLst>
          </p:cNvPr>
          <p:cNvSpPr/>
          <p:nvPr/>
        </p:nvSpPr>
        <p:spPr>
          <a:xfrm>
            <a:off x="2723436" y="396708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</a:t>
            </a:r>
          </a:p>
        </p:txBody>
      </p:sp>
      <p:sp>
        <p:nvSpPr>
          <p:cNvPr id="9" name="Rectángulo 8" descr="Elemento 1 de nivel de jerarquía 2">
            <a:extLst>
              <a:ext uri="{FF2B5EF4-FFF2-40B4-BE49-F238E27FC236}">
                <a16:creationId xmlns:a16="http://schemas.microsoft.com/office/drawing/2014/main" id="{ED76011D-FE14-4B9B-9E39-39C11C996640}"/>
              </a:ext>
            </a:extLst>
          </p:cNvPr>
          <p:cNvSpPr/>
          <p:nvPr/>
        </p:nvSpPr>
        <p:spPr>
          <a:xfrm>
            <a:off x="2723436" y="451889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</a:t>
            </a:r>
          </a:p>
        </p:txBody>
      </p:sp>
      <p:sp>
        <p:nvSpPr>
          <p:cNvPr id="11" name="Rectángulo 10" descr="Elemento 1 de nivel de jerarquía 2">
            <a:extLst>
              <a:ext uri="{FF2B5EF4-FFF2-40B4-BE49-F238E27FC236}">
                <a16:creationId xmlns:a16="http://schemas.microsoft.com/office/drawing/2014/main" id="{322F37C8-B133-4288-9A9A-509B1E139D69}"/>
              </a:ext>
            </a:extLst>
          </p:cNvPr>
          <p:cNvSpPr/>
          <p:nvPr/>
        </p:nvSpPr>
        <p:spPr>
          <a:xfrm>
            <a:off x="2723436" y="507070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</a:t>
            </a:r>
          </a:p>
        </p:txBody>
      </p:sp>
      <p:sp>
        <p:nvSpPr>
          <p:cNvPr id="20" name="Rectángulo 19" descr="Elemento 1 de nivel de jerarquía 2">
            <a:extLst>
              <a:ext uri="{FF2B5EF4-FFF2-40B4-BE49-F238E27FC236}">
                <a16:creationId xmlns:a16="http://schemas.microsoft.com/office/drawing/2014/main" id="{D383B7CE-64F2-40A2-9AC1-D4A8ED7D16E9}"/>
              </a:ext>
            </a:extLst>
          </p:cNvPr>
          <p:cNvSpPr/>
          <p:nvPr/>
        </p:nvSpPr>
        <p:spPr>
          <a:xfrm>
            <a:off x="4092405" y="342900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</a:t>
            </a:r>
          </a:p>
        </p:txBody>
      </p:sp>
      <p:sp>
        <p:nvSpPr>
          <p:cNvPr id="21" name="Rectángulo 20" descr="Elemento 1 de nivel de jerarquía 2">
            <a:extLst>
              <a:ext uri="{FF2B5EF4-FFF2-40B4-BE49-F238E27FC236}">
                <a16:creationId xmlns:a16="http://schemas.microsoft.com/office/drawing/2014/main" id="{E8F3B5AB-EBA7-47AA-B201-2E75D816077B}"/>
              </a:ext>
            </a:extLst>
          </p:cNvPr>
          <p:cNvSpPr/>
          <p:nvPr/>
        </p:nvSpPr>
        <p:spPr>
          <a:xfrm>
            <a:off x="4092405" y="396708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</a:t>
            </a:r>
          </a:p>
        </p:txBody>
      </p:sp>
      <p:sp>
        <p:nvSpPr>
          <p:cNvPr id="22" name="Rectángulo 21" descr="Elemento 1 de nivel de jerarquía 2">
            <a:extLst>
              <a:ext uri="{FF2B5EF4-FFF2-40B4-BE49-F238E27FC236}">
                <a16:creationId xmlns:a16="http://schemas.microsoft.com/office/drawing/2014/main" id="{DE68B5C2-0D15-4470-93E5-0EEF31E88E5C}"/>
              </a:ext>
            </a:extLst>
          </p:cNvPr>
          <p:cNvSpPr/>
          <p:nvPr/>
        </p:nvSpPr>
        <p:spPr>
          <a:xfrm>
            <a:off x="4092405" y="451889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</a:t>
            </a:r>
          </a:p>
        </p:txBody>
      </p:sp>
      <p:sp>
        <p:nvSpPr>
          <p:cNvPr id="23" name="Rectángulo 22" descr="Elemento 1 de nivel de jerarquía 2">
            <a:extLst>
              <a:ext uri="{FF2B5EF4-FFF2-40B4-BE49-F238E27FC236}">
                <a16:creationId xmlns:a16="http://schemas.microsoft.com/office/drawing/2014/main" id="{9A129B88-3425-42CA-8132-A80C98C2809A}"/>
              </a:ext>
            </a:extLst>
          </p:cNvPr>
          <p:cNvSpPr/>
          <p:nvPr/>
        </p:nvSpPr>
        <p:spPr>
          <a:xfrm>
            <a:off x="4092405" y="507070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</a:t>
            </a:r>
          </a:p>
        </p:txBody>
      </p:sp>
      <p:sp>
        <p:nvSpPr>
          <p:cNvPr id="24" name="Rectángulo 23" descr="Elemento 1 de nivel de jerarquía 2">
            <a:extLst>
              <a:ext uri="{FF2B5EF4-FFF2-40B4-BE49-F238E27FC236}">
                <a16:creationId xmlns:a16="http://schemas.microsoft.com/office/drawing/2014/main" id="{6269E6E8-866A-432C-89D0-09C7F74FE130}"/>
              </a:ext>
            </a:extLst>
          </p:cNvPr>
          <p:cNvSpPr/>
          <p:nvPr/>
        </p:nvSpPr>
        <p:spPr>
          <a:xfrm>
            <a:off x="5461374" y="342900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</a:t>
            </a:r>
          </a:p>
        </p:txBody>
      </p:sp>
      <p:sp>
        <p:nvSpPr>
          <p:cNvPr id="25" name="Rectángulo 24" descr="Elemento 1 de nivel de jerarquía 2">
            <a:extLst>
              <a:ext uri="{FF2B5EF4-FFF2-40B4-BE49-F238E27FC236}">
                <a16:creationId xmlns:a16="http://schemas.microsoft.com/office/drawing/2014/main" id="{2FCB254D-EF8B-43D6-9451-DED5EFCE2C0F}"/>
              </a:ext>
            </a:extLst>
          </p:cNvPr>
          <p:cNvSpPr/>
          <p:nvPr/>
        </p:nvSpPr>
        <p:spPr>
          <a:xfrm>
            <a:off x="5461374" y="396708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</a:t>
            </a:r>
          </a:p>
        </p:txBody>
      </p:sp>
      <p:sp>
        <p:nvSpPr>
          <p:cNvPr id="26" name="Rectángulo 25" descr="Elemento 1 de nivel de jerarquía 2">
            <a:extLst>
              <a:ext uri="{FF2B5EF4-FFF2-40B4-BE49-F238E27FC236}">
                <a16:creationId xmlns:a16="http://schemas.microsoft.com/office/drawing/2014/main" id="{4197B7F8-D131-4E6B-B76C-788E04B972B1}"/>
              </a:ext>
            </a:extLst>
          </p:cNvPr>
          <p:cNvSpPr/>
          <p:nvPr/>
        </p:nvSpPr>
        <p:spPr>
          <a:xfrm>
            <a:off x="5461374" y="451889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</a:t>
            </a:r>
          </a:p>
        </p:txBody>
      </p:sp>
      <p:sp>
        <p:nvSpPr>
          <p:cNvPr id="27" name="Rectángulo 26" descr="Elemento 1 de nivel de jerarquía 2">
            <a:extLst>
              <a:ext uri="{FF2B5EF4-FFF2-40B4-BE49-F238E27FC236}">
                <a16:creationId xmlns:a16="http://schemas.microsoft.com/office/drawing/2014/main" id="{D2B8D6A9-2CF6-4DAF-BEF7-A6E77E323B24}"/>
              </a:ext>
            </a:extLst>
          </p:cNvPr>
          <p:cNvSpPr/>
          <p:nvPr/>
        </p:nvSpPr>
        <p:spPr>
          <a:xfrm>
            <a:off x="5461374" y="507070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</a:t>
            </a:r>
          </a:p>
        </p:txBody>
      </p:sp>
      <p:sp>
        <p:nvSpPr>
          <p:cNvPr id="28" name="Rectángulo 27" descr="Elemento 1 de nivel de jerarquía 2">
            <a:extLst>
              <a:ext uri="{FF2B5EF4-FFF2-40B4-BE49-F238E27FC236}">
                <a16:creationId xmlns:a16="http://schemas.microsoft.com/office/drawing/2014/main" id="{6CC745A3-303C-4499-911D-CC741562E75E}"/>
              </a:ext>
            </a:extLst>
          </p:cNvPr>
          <p:cNvSpPr/>
          <p:nvPr/>
        </p:nvSpPr>
        <p:spPr>
          <a:xfrm>
            <a:off x="6804650" y="342900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</a:t>
            </a:r>
          </a:p>
        </p:txBody>
      </p:sp>
      <p:sp>
        <p:nvSpPr>
          <p:cNvPr id="29" name="Rectángulo 28" descr="Elemento 1 de nivel de jerarquía 2">
            <a:extLst>
              <a:ext uri="{FF2B5EF4-FFF2-40B4-BE49-F238E27FC236}">
                <a16:creationId xmlns:a16="http://schemas.microsoft.com/office/drawing/2014/main" id="{1413CFC9-9CC1-4CA2-BFA4-8ED929263CCC}"/>
              </a:ext>
            </a:extLst>
          </p:cNvPr>
          <p:cNvSpPr/>
          <p:nvPr/>
        </p:nvSpPr>
        <p:spPr>
          <a:xfrm>
            <a:off x="6814144" y="3966707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</a:t>
            </a:r>
          </a:p>
        </p:txBody>
      </p:sp>
      <p:sp>
        <p:nvSpPr>
          <p:cNvPr id="30" name="Rectángulo 29" descr="Elemento 1 de nivel de jerarquía 2">
            <a:extLst>
              <a:ext uri="{FF2B5EF4-FFF2-40B4-BE49-F238E27FC236}">
                <a16:creationId xmlns:a16="http://schemas.microsoft.com/office/drawing/2014/main" id="{8BDCB310-EEA4-400F-950F-9F964E674669}"/>
              </a:ext>
            </a:extLst>
          </p:cNvPr>
          <p:cNvSpPr/>
          <p:nvPr/>
        </p:nvSpPr>
        <p:spPr>
          <a:xfrm>
            <a:off x="6804650" y="451889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</a:t>
            </a:r>
          </a:p>
        </p:txBody>
      </p:sp>
      <p:sp>
        <p:nvSpPr>
          <p:cNvPr id="31" name="Rectángulo 30" descr="Elemento 1 de nivel de jerarquía 2">
            <a:extLst>
              <a:ext uri="{FF2B5EF4-FFF2-40B4-BE49-F238E27FC236}">
                <a16:creationId xmlns:a16="http://schemas.microsoft.com/office/drawing/2014/main" id="{D1506074-F777-4E3E-B810-FD10043D895A}"/>
              </a:ext>
            </a:extLst>
          </p:cNvPr>
          <p:cNvSpPr/>
          <p:nvPr/>
        </p:nvSpPr>
        <p:spPr>
          <a:xfrm>
            <a:off x="6815429" y="5067367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FB9A57DB-B783-4AE0-805B-006A00488ED5}"/>
              </a:ext>
            </a:extLst>
          </p:cNvPr>
          <p:cNvSpPr txBox="1"/>
          <p:nvPr/>
        </p:nvSpPr>
        <p:spPr>
          <a:xfrm>
            <a:off x="2732916" y="306896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/>
              <a:t>Agricultura</a:t>
            </a:r>
            <a:endParaRPr lang="es-CL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33A2CA3-00A9-4ACA-B692-1F0AE709406A}"/>
              </a:ext>
            </a:extLst>
          </p:cNvPr>
          <p:cNvSpPr txBox="1"/>
          <p:nvPr/>
        </p:nvSpPr>
        <p:spPr>
          <a:xfrm>
            <a:off x="4092420" y="306896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/>
              <a:t>Energía</a:t>
            </a:r>
            <a:endParaRPr lang="es-CL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BA8141E-EC35-4D0B-B656-D0C3E225E269}"/>
              </a:ext>
            </a:extLst>
          </p:cNvPr>
          <p:cNvSpPr txBox="1"/>
          <p:nvPr/>
        </p:nvSpPr>
        <p:spPr>
          <a:xfrm>
            <a:off x="5461389" y="3058555"/>
            <a:ext cx="118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/>
              <a:t>Procesos </a:t>
            </a:r>
            <a:r>
              <a:rPr lang="es-CL" sz="1400" dirty="0" err="1"/>
              <a:t>Ind</a:t>
            </a:r>
            <a:r>
              <a:rPr lang="es-CL" sz="1400" dirty="0"/>
              <a:t>.</a:t>
            </a:r>
            <a:endParaRPr lang="es-CL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C95FAAC-E37C-4F97-86CF-90CEDA789909}"/>
              </a:ext>
            </a:extLst>
          </p:cNvPr>
          <p:cNvSpPr txBox="1"/>
          <p:nvPr/>
        </p:nvSpPr>
        <p:spPr>
          <a:xfrm>
            <a:off x="6804665" y="306610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/>
              <a:t>Residuos</a:t>
            </a:r>
            <a:endParaRPr lang="es-CL" dirty="0"/>
          </a:p>
        </p:txBody>
      </p:sp>
      <p:sp>
        <p:nvSpPr>
          <p:cNvPr id="40" name="Rectángulo 39" descr="Elemento 1 de nivel de jerarquía 2">
            <a:extLst>
              <a:ext uri="{FF2B5EF4-FFF2-40B4-BE49-F238E27FC236}">
                <a16:creationId xmlns:a16="http://schemas.microsoft.com/office/drawing/2014/main" id="{6F779F32-93FD-4C25-83E8-2C565174891B}"/>
              </a:ext>
            </a:extLst>
          </p:cNvPr>
          <p:cNvSpPr/>
          <p:nvPr/>
        </p:nvSpPr>
        <p:spPr>
          <a:xfrm>
            <a:off x="5461374" y="562251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HFC</a:t>
            </a:r>
          </a:p>
        </p:txBody>
      </p:sp>
      <p:sp>
        <p:nvSpPr>
          <p:cNvPr id="42" name="Rectángulo 41" descr="Elemento 1 de nivel de jerarquía 2">
            <a:extLst>
              <a:ext uri="{FF2B5EF4-FFF2-40B4-BE49-F238E27FC236}">
                <a16:creationId xmlns:a16="http://schemas.microsoft.com/office/drawing/2014/main" id="{102241F3-93AF-4252-867C-41B19A009A62}"/>
              </a:ext>
            </a:extLst>
          </p:cNvPr>
          <p:cNvSpPr/>
          <p:nvPr/>
        </p:nvSpPr>
        <p:spPr>
          <a:xfrm>
            <a:off x="5461374" y="617883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SF6</a:t>
            </a:r>
          </a:p>
        </p:txBody>
      </p:sp>
      <p:sp>
        <p:nvSpPr>
          <p:cNvPr id="43" name="Rectángulo 42" descr="Elemento 1 de nivel de jerarquía 2">
            <a:extLst>
              <a:ext uri="{FF2B5EF4-FFF2-40B4-BE49-F238E27FC236}">
                <a16:creationId xmlns:a16="http://schemas.microsoft.com/office/drawing/2014/main" id="{27B37FA0-A7BA-4771-A646-41FF32D0D86D}"/>
              </a:ext>
            </a:extLst>
          </p:cNvPr>
          <p:cNvSpPr/>
          <p:nvPr/>
        </p:nvSpPr>
        <p:spPr>
          <a:xfrm>
            <a:off x="8170903" y="342900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</a:t>
            </a:r>
          </a:p>
        </p:txBody>
      </p:sp>
      <p:sp>
        <p:nvSpPr>
          <p:cNvPr id="44" name="Rectángulo 43" descr="Elemento 1 de nivel de jerarquía 2">
            <a:extLst>
              <a:ext uri="{FF2B5EF4-FFF2-40B4-BE49-F238E27FC236}">
                <a16:creationId xmlns:a16="http://schemas.microsoft.com/office/drawing/2014/main" id="{262480F5-15B0-4E1C-8400-DE5E9474A4D9}"/>
              </a:ext>
            </a:extLst>
          </p:cNvPr>
          <p:cNvSpPr/>
          <p:nvPr/>
        </p:nvSpPr>
        <p:spPr>
          <a:xfrm>
            <a:off x="8180397" y="3966707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</a:t>
            </a:r>
          </a:p>
        </p:txBody>
      </p:sp>
      <p:sp>
        <p:nvSpPr>
          <p:cNvPr id="45" name="Rectángulo 44" descr="Elemento 1 de nivel de jerarquía 2">
            <a:extLst>
              <a:ext uri="{FF2B5EF4-FFF2-40B4-BE49-F238E27FC236}">
                <a16:creationId xmlns:a16="http://schemas.microsoft.com/office/drawing/2014/main" id="{237A3EEE-E509-4B9F-97E2-67E8BBAF6C16}"/>
              </a:ext>
            </a:extLst>
          </p:cNvPr>
          <p:cNvSpPr/>
          <p:nvPr/>
        </p:nvSpPr>
        <p:spPr>
          <a:xfrm>
            <a:off x="8170903" y="451889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</a:t>
            </a:r>
          </a:p>
        </p:txBody>
      </p:sp>
      <p:sp>
        <p:nvSpPr>
          <p:cNvPr id="46" name="Rectángulo 45" descr="Elemento 1 de nivel de jerarquía 2">
            <a:extLst>
              <a:ext uri="{FF2B5EF4-FFF2-40B4-BE49-F238E27FC236}">
                <a16:creationId xmlns:a16="http://schemas.microsoft.com/office/drawing/2014/main" id="{874B7A42-BEDD-45EC-8292-4B8F5A2306D9}"/>
              </a:ext>
            </a:extLst>
          </p:cNvPr>
          <p:cNvSpPr/>
          <p:nvPr/>
        </p:nvSpPr>
        <p:spPr>
          <a:xfrm>
            <a:off x="8181682" y="5067367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1170EE4-B590-4143-A9AD-7F9BC8B17414}"/>
              </a:ext>
            </a:extLst>
          </p:cNvPr>
          <p:cNvSpPr txBox="1"/>
          <p:nvPr/>
        </p:nvSpPr>
        <p:spPr>
          <a:xfrm>
            <a:off x="8170918" y="3073621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/>
              <a:t>UCTUS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F717775-DD1A-48BF-B871-DA7567A04090}"/>
              </a:ext>
            </a:extLst>
          </p:cNvPr>
          <p:cNvSpPr txBox="1"/>
          <p:nvPr/>
        </p:nvSpPr>
        <p:spPr>
          <a:xfrm>
            <a:off x="9552384" y="620688"/>
            <a:ext cx="208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Variables OK</a:t>
            </a:r>
          </a:p>
        </p:txBody>
      </p:sp>
    </p:spTree>
    <p:extLst>
      <p:ext uri="{BB962C8B-B14F-4D97-AF65-F5344CB8AC3E}">
        <p14:creationId xmlns:p14="http://schemas.microsoft.com/office/powerpoint/2010/main" val="126799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EAED6-FA49-4170-9C43-66DF976A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SECCIÓN EMISIONES DE CO2 POR COMBUSTIBLE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A5F2D0-21FF-443B-A4F0-C49362368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s-CL" dirty="0"/>
              <a:t>En esta sección se especifican las emisiones de CO2 por el tipo de combustible quemado, como son el carbón, el petróleo y el gas. También se incluyen las emisiones de CO2 por producción de cemento y en el quemado de antorcha (</a:t>
            </a:r>
            <a:r>
              <a:rPr lang="es-CL" dirty="0" err="1"/>
              <a:t>flaring</a:t>
            </a:r>
            <a:r>
              <a:rPr lang="es-CL" dirty="0"/>
              <a:t>).</a:t>
            </a:r>
          </a:p>
          <a:p>
            <a:pPr algn="just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s-CL" dirty="0"/>
              <a:t>Se incluyen las proporciones de emisión de los principales combustibles</a:t>
            </a:r>
          </a:p>
          <a:p>
            <a:pPr algn="just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s-CL" dirty="0"/>
              <a:t>Y las emisiones per cápita.</a:t>
            </a:r>
          </a:p>
          <a:p>
            <a:pPr algn="just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s-CL" dirty="0"/>
              <a:t>Otras variables a incluir:</a:t>
            </a:r>
          </a:p>
        </p:txBody>
      </p:sp>
      <p:sp>
        <p:nvSpPr>
          <p:cNvPr id="5" name="Rectángulo 4" descr="Elemento 3 de nivel de jerarquía 2">
            <a:extLst>
              <a:ext uri="{FF2B5EF4-FFF2-40B4-BE49-F238E27FC236}">
                <a16:creationId xmlns:a16="http://schemas.microsoft.com/office/drawing/2014/main" id="{BDF23C2A-958D-4802-9E04-B39A7A2C5FAC}"/>
              </a:ext>
            </a:extLst>
          </p:cNvPr>
          <p:cNvSpPr/>
          <p:nvPr/>
        </p:nvSpPr>
        <p:spPr>
          <a:xfrm>
            <a:off x="1024128" y="4959694"/>
            <a:ext cx="1327456" cy="1224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Variación Anual de Emisiones de CO2 vs Variación Anual de Consumo de Combustibles</a:t>
            </a:r>
          </a:p>
        </p:txBody>
      </p:sp>
      <p:sp>
        <p:nvSpPr>
          <p:cNvPr id="7" name="Rectángulo 6" descr="Elemento 3 de nivel de jerarquía 2">
            <a:extLst>
              <a:ext uri="{FF2B5EF4-FFF2-40B4-BE49-F238E27FC236}">
                <a16:creationId xmlns:a16="http://schemas.microsoft.com/office/drawing/2014/main" id="{3665086D-E878-41AB-BEAA-A0EC50D204FE}"/>
              </a:ext>
            </a:extLst>
          </p:cNvPr>
          <p:cNvSpPr/>
          <p:nvPr/>
        </p:nvSpPr>
        <p:spPr>
          <a:xfrm>
            <a:off x="2495600" y="4959694"/>
            <a:ext cx="1327456" cy="1224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Variación Anual Porcentual de Emisiones de CO2 </a:t>
            </a: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vs Variación Anual Porcentual 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 Consumo de Combustibles</a:t>
            </a:r>
          </a:p>
        </p:txBody>
      </p:sp>
      <p:sp>
        <p:nvSpPr>
          <p:cNvPr id="9" name="Rectángulo 8" descr="Elemento 3 de nivel de jerarquía 2">
            <a:extLst>
              <a:ext uri="{FF2B5EF4-FFF2-40B4-BE49-F238E27FC236}">
                <a16:creationId xmlns:a16="http://schemas.microsoft.com/office/drawing/2014/main" id="{1BB61419-AF79-4BF2-A3DC-1EF055DAFED9}"/>
              </a:ext>
            </a:extLst>
          </p:cNvPr>
          <p:cNvSpPr/>
          <p:nvPr/>
        </p:nvSpPr>
        <p:spPr>
          <a:xfrm>
            <a:off x="3967072" y="4959694"/>
            <a:ext cx="1327456" cy="1224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Variación Anual de Población vs Variación Anual de Consumo de Combustibles</a:t>
            </a:r>
          </a:p>
        </p:txBody>
      </p:sp>
      <p:sp>
        <p:nvSpPr>
          <p:cNvPr id="11" name="Rectángulo 10" descr="Elemento 3 de nivel de jerarquía 2">
            <a:extLst>
              <a:ext uri="{FF2B5EF4-FFF2-40B4-BE49-F238E27FC236}">
                <a16:creationId xmlns:a16="http://schemas.microsoft.com/office/drawing/2014/main" id="{08C74457-FFE6-4D60-A5BA-3C652A4D95A4}"/>
              </a:ext>
            </a:extLst>
          </p:cNvPr>
          <p:cNvSpPr/>
          <p:nvPr/>
        </p:nvSpPr>
        <p:spPr>
          <a:xfrm>
            <a:off x="6903744" y="4949012"/>
            <a:ext cx="1327456" cy="1224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Consumo Anual de Combustibles por tipo de Combustible  y per cápita</a:t>
            </a:r>
          </a:p>
        </p:txBody>
      </p:sp>
      <p:sp>
        <p:nvSpPr>
          <p:cNvPr id="4" name="Rectángulo 3" descr="Elemento 3 de nivel de jerarquía 2">
            <a:extLst>
              <a:ext uri="{FF2B5EF4-FFF2-40B4-BE49-F238E27FC236}">
                <a16:creationId xmlns:a16="http://schemas.microsoft.com/office/drawing/2014/main" id="{F9FE6D48-5F9A-431A-BE3F-ECBBFE52200A}"/>
              </a:ext>
            </a:extLst>
          </p:cNvPr>
          <p:cNvSpPr/>
          <p:nvPr/>
        </p:nvSpPr>
        <p:spPr>
          <a:xfrm>
            <a:off x="5432272" y="4949012"/>
            <a:ext cx="1327456" cy="1224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Variación Anual Porcentual de Población vs Variación Anual Porcentual de Consumo de Combustibles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5D6F8C-546B-4363-BF04-D245194582BA}"/>
              </a:ext>
            </a:extLst>
          </p:cNvPr>
          <p:cNvSpPr txBox="1"/>
          <p:nvPr/>
        </p:nvSpPr>
        <p:spPr>
          <a:xfrm>
            <a:off x="9552384" y="620688"/>
            <a:ext cx="208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Variables OK</a:t>
            </a:r>
          </a:p>
        </p:txBody>
      </p:sp>
    </p:spTree>
    <p:extLst>
      <p:ext uri="{BB962C8B-B14F-4D97-AF65-F5344CB8AC3E}">
        <p14:creationId xmlns:p14="http://schemas.microsoft.com/office/powerpoint/2010/main" val="176919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 descr="Jerarquía de nivel 1">
            <a:extLst>
              <a:ext uri="{FF2B5EF4-FFF2-40B4-BE49-F238E27FC236}">
                <a16:creationId xmlns:a16="http://schemas.microsoft.com/office/drawing/2014/main" id="{21C604EF-32A3-42D7-8586-5D643B7D12C1}"/>
              </a:ext>
            </a:extLst>
          </p:cNvPr>
          <p:cNvSpPr/>
          <p:nvPr/>
        </p:nvSpPr>
        <p:spPr>
          <a:xfrm>
            <a:off x="3494272" y="824452"/>
            <a:ext cx="5124986" cy="425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/>
            <a:lightRig rig="flat" dir="t"/>
          </a:scene3d>
          <a:sp3d prstMaterial="dkEdge"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Impacto/Amenaza de los Desastres Naturales en Chile 1900-2019</a:t>
            </a:r>
            <a:b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</a:br>
            <a:endParaRPr kumimoji="0" lang="es-E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2" name="Rectángulo 31" descr="Subnivel de jerarquía">
            <a:extLst>
              <a:ext uri="{FF2B5EF4-FFF2-40B4-BE49-F238E27FC236}">
                <a16:creationId xmlns:a16="http://schemas.microsoft.com/office/drawing/2014/main" id="{05E740D1-0BDB-44A7-8B44-8DBC24EE1D85}"/>
              </a:ext>
            </a:extLst>
          </p:cNvPr>
          <p:cNvSpPr/>
          <p:nvPr/>
        </p:nvSpPr>
        <p:spPr>
          <a:xfrm>
            <a:off x="3494273" y="1559983"/>
            <a:ext cx="1875245" cy="425431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Fuentes</a:t>
            </a:r>
          </a:p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b="1" dirty="0">
                <a:solidFill>
                  <a:prstClr val="black"/>
                </a:solidFill>
                <a:latin typeface="Tw Cen MT Condensed" panose="020B0606020104020203"/>
              </a:rPr>
              <a:t>NOAA y OWID</a:t>
            </a:r>
            <a:endParaRPr kumimoji="0" lang="es-E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0" name="Rectángulo 19" descr="Elemento 1 de nivel de jerarquía 2">
            <a:extLst>
              <a:ext uri="{FF2B5EF4-FFF2-40B4-BE49-F238E27FC236}">
                <a16:creationId xmlns:a16="http://schemas.microsoft.com/office/drawing/2014/main" id="{E27E376D-AE9F-46B0-AA66-A3D22FC5623A}"/>
              </a:ext>
            </a:extLst>
          </p:cNvPr>
          <p:cNvSpPr/>
          <p:nvPr/>
        </p:nvSpPr>
        <p:spPr>
          <a:xfrm>
            <a:off x="2213025" y="279766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>
                <a:solidFill>
                  <a:prstClr val="black"/>
                </a:solidFill>
                <a:latin typeface="Tw Cen MT" panose="020B0602020104020603"/>
              </a:rPr>
              <a:t>Número de Erupciones Volcánicas Significativas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1" name="Rectángulo 20" descr="Elemento 1 del nivel de jerarquía 3">
            <a:extLst>
              <a:ext uri="{FF2B5EF4-FFF2-40B4-BE49-F238E27FC236}">
                <a16:creationId xmlns:a16="http://schemas.microsoft.com/office/drawing/2014/main" id="{15CEA15C-8C59-4D2F-8040-B72EEAE6FB4A}"/>
              </a:ext>
            </a:extLst>
          </p:cNvPr>
          <p:cNvSpPr/>
          <p:nvPr/>
        </p:nvSpPr>
        <p:spPr>
          <a:xfrm>
            <a:off x="2213025" y="381733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>
                <a:solidFill>
                  <a:prstClr val="black"/>
                </a:solidFill>
                <a:latin typeface="Tw Cen MT" panose="020B0602020104020603"/>
              </a:rPr>
              <a:t>Número de Terremotos Significativos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2" name="Rectángulo 21" descr="Elemento 2 de nivel de jerarquía 2">
            <a:extLst>
              <a:ext uri="{FF2B5EF4-FFF2-40B4-BE49-F238E27FC236}">
                <a16:creationId xmlns:a16="http://schemas.microsoft.com/office/drawing/2014/main" id="{FAC2903E-5B1B-456C-94C2-FC7E867D4F53}"/>
              </a:ext>
            </a:extLst>
          </p:cNvPr>
          <p:cNvSpPr/>
          <p:nvPr/>
        </p:nvSpPr>
        <p:spPr>
          <a:xfrm>
            <a:off x="3494272" y="27976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Número de Muertes por Desastres Naturales</a:t>
            </a:r>
          </a:p>
        </p:txBody>
      </p:sp>
      <p:sp>
        <p:nvSpPr>
          <p:cNvPr id="33" name="Rectángulo 32" descr="Elemento 2 del nivel de jerarquía 3">
            <a:extLst>
              <a:ext uri="{FF2B5EF4-FFF2-40B4-BE49-F238E27FC236}">
                <a16:creationId xmlns:a16="http://schemas.microsoft.com/office/drawing/2014/main" id="{CACBECA8-5F46-4129-B680-BEB24114797F}"/>
              </a:ext>
            </a:extLst>
          </p:cNvPr>
          <p:cNvSpPr/>
          <p:nvPr/>
        </p:nvSpPr>
        <p:spPr>
          <a:xfrm>
            <a:off x="3492395" y="383014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Tasa de Muertes por Desastres Naturales </a:t>
            </a:r>
          </a:p>
        </p:txBody>
      </p:sp>
      <p:sp>
        <p:nvSpPr>
          <p:cNvPr id="24" name="Rectángulo 23" descr="Elemento 3 de nivel de jerarquía 2">
            <a:extLst>
              <a:ext uri="{FF2B5EF4-FFF2-40B4-BE49-F238E27FC236}">
                <a16:creationId xmlns:a16="http://schemas.microsoft.com/office/drawing/2014/main" id="{E229E048-A3A7-4692-842F-3C90638B8575}"/>
              </a:ext>
            </a:extLst>
          </p:cNvPr>
          <p:cNvSpPr/>
          <p:nvPr/>
        </p:nvSpPr>
        <p:spPr>
          <a:xfrm>
            <a:off x="4775519" y="2797666"/>
            <a:ext cx="1188000" cy="9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Pérdida Económica (% del PIB) atribuida a Desastres Naturales</a:t>
            </a:r>
          </a:p>
        </p:txBody>
      </p:sp>
      <p:sp>
        <p:nvSpPr>
          <p:cNvPr id="26" name="Rectángulo 25" descr="Elemento 4 de nivel de jerarquía 2">
            <a:extLst>
              <a:ext uri="{FF2B5EF4-FFF2-40B4-BE49-F238E27FC236}">
                <a16:creationId xmlns:a16="http://schemas.microsoft.com/office/drawing/2014/main" id="{6CC65D6C-DD16-4338-8CA6-BFA0B65035D7}"/>
              </a:ext>
            </a:extLst>
          </p:cNvPr>
          <p:cNvSpPr/>
          <p:nvPr/>
        </p:nvSpPr>
        <p:spPr>
          <a:xfrm>
            <a:off x="6056766" y="2797666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N° de Erupciones Volcánicas Significativas vs Variación de Temperatura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7" name="Rectángulo 26" descr="Elemento 4 del nivel de jerarquía 3">
            <a:extLst>
              <a:ext uri="{FF2B5EF4-FFF2-40B4-BE49-F238E27FC236}">
                <a16:creationId xmlns:a16="http://schemas.microsoft.com/office/drawing/2014/main" id="{0FA8CCAE-6C83-4256-B2BA-18AE94FC1DE0}"/>
              </a:ext>
            </a:extLst>
          </p:cNvPr>
          <p:cNvSpPr/>
          <p:nvPr/>
        </p:nvSpPr>
        <p:spPr>
          <a:xfrm>
            <a:off x="7338013" y="4849935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Amenaza </a:t>
            </a:r>
            <a:r>
              <a:rPr lang="es-ES" sz="1100">
                <a:solidFill>
                  <a:prstClr val="black"/>
                </a:solidFill>
                <a:latin typeface="Tw Cen MT" panose="020B0602020104020603"/>
              </a:rPr>
              <a:t>de Heladas</a:t>
            </a:r>
            <a:endParaRPr lang="es-ES" sz="11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34" name="Rectángulo 33" descr="Elemento 4 del nivel de jerarquía 3">
            <a:extLst>
              <a:ext uri="{FF2B5EF4-FFF2-40B4-BE49-F238E27FC236}">
                <a16:creationId xmlns:a16="http://schemas.microsoft.com/office/drawing/2014/main" id="{E13E0FEE-D99C-4128-A8A5-2BAB37F5792E}"/>
              </a:ext>
            </a:extLst>
          </p:cNvPr>
          <p:cNvSpPr/>
          <p:nvPr/>
        </p:nvSpPr>
        <p:spPr>
          <a:xfrm>
            <a:off x="3492395" y="4835797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Porcentaje de Muertes por Desastres Naturales del Total de Muertes</a:t>
            </a:r>
          </a:p>
        </p:txBody>
      </p:sp>
      <p:sp>
        <p:nvSpPr>
          <p:cNvPr id="28" name="Rectángulo 27" descr="Elemento 5 de nivel de jerarquía 2">
            <a:extLst>
              <a:ext uri="{FF2B5EF4-FFF2-40B4-BE49-F238E27FC236}">
                <a16:creationId xmlns:a16="http://schemas.microsoft.com/office/drawing/2014/main" id="{D9B98AB0-A449-4332-82F4-94318C473B83}"/>
              </a:ext>
            </a:extLst>
          </p:cNvPr>
          <p:cNvSpPr/>
          <p:nvPr/>
        </p:nvSpPr>
        <p:spPr>
          <a:xfrm>
            <a:off x="7338013" y="2797666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Amenaza de Inundaciones</a:t>
            </a:r>
          </a:p>
        </p:txBody>
      </p:sp>
      <p:sp>
        <p:nvSpPr>
          <p:cNvPr id="29" name="Rectángulo 28" descr="Elemento 5 del nivel de jerarquía 3">
            <a:extLst>
              <a:ext uri="{FF2B5EF4-FFF2-40B4-BE49-F238E27FC236}">
                <a16:creationId xmlns:a16="http://schemas.microsoft.com/office/drawing/2014/main" id="{743439A9-C933-477D-A966-F21E29691839}"/>
              </a:ext>
            </a:extLst>
          </p:cNvPr>
          <p:cNvSpPr/>
          <p:nvPr/>
        </p:nvSpPr>
        <p:spPr>
          <a:xfrm>
            <a:off x="7338013" y="3817331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Amenaza de Sequías</a:t>
            </a:r>
          </a:p>
        </p:txBody>
      </p:sp>
      <p:sp>
        <p:nvSpPr>
          <p:cNvPr id="30" name="Rectángulo 29" descr="Elemento 6 del nivel de jerarquía 2">
            <a:extLst>
              <a:ext uri="{FF2B5EF4-FFF2-40B4-BE49-F238E27FC236}">
                <a16:creationId xmlns:a16="http://schemas.microsoft.com/office/drawing/2014/main" id="{F8066417-8A57-4907-85EC-A2494CB96202}"/>
              </a:ext>
            </a:extLst>
          </p:cNvPr>
          <p:cNvSpPr/>
          <p:nvPr/>
        </p:nvSpPr>
        <p:spPr>
          <a:xfrm>
            <a:off x="8619258" y="2797666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Amenaza de Olas </a:t>
            </a:r>
            <a:r>
              <a:rPr lang="es-ES" sz="1100">
                <a:solidFill>
                  <a:prstClr val="black"/>
                </a:solidFill>
                <a:latin typeface="Tw Cen MT" panose="020B0602020104020603"/>
              </a:rPr>
              <a:t>de Calor</a:t>
            </a:r>
            <a:endParaRPr lang="es-ES" sz="11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36" name="Conector: Codo 35" descr="Línea de conector">
            <a:extLst>
              <a:ext uri="{FF2B5EF4-FFF2-40B4-BE49-F238E27FC236}">
                <a16:creationId xmlns:a16="http://schemas.microsoft.com/office/drawing/2014/main" id="{1DE0112F-791B-49A1-8CD8-15FA7DC6F17B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rot="5400000">
            <a:off x="3658004" y="398904"/>
            <a:ext cx="1547783" cy="3249740"/>
          </a:xfrm>
          <a:prstGeom prst="bentConnector3">
            <a:avLst>
              <a:gd name="adj1" fmla="val 79539"/>
            </a:avLst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Codo 48" descr="Línea de conector">
            <a:extLst>
              <a:ext uri="{FF2B5EF4-FFF2-40B4-BE49-F238E27FC236}">
                <a16:creationId xmlns:a16="http://schemas.microsoft.com/office/drawing/2014/main" id="{88C5FB59-79BD-402C-B020-CAA59D615CC0}"/>
              </a:ext>
            </a:extLst>
          </p:cNvPr>
          <p:cNvCxnSpPr>
            <a:cxnSpLocks/>
            <a:stCxn id="19" idx="2"/>
            <a:endCxn id="30" idx="0"/>
          </p:cNvCxnSpPr>
          <p:nvPr/>
        </p:nvCxnSpPr>
        <p:spPr>
          <a:xfrm rot="16200000" flipH="1">
            <a:off x="6861120" y="445527"/>
            <a:ext cx="1547783" cy="3156493"/>
          </a:xfrm>
          <a:prstGeom prst="bentConnector3">
            <a:avLst>
              <a:gd name="adj1" fmla="val 79539"/>
            </a:avLst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 descr="Línea de conector">
            <a:extLst>
              <a:ext uri="{FF2B5EF4-FFF2-40B4-BE49-F238E27FC236}">
                <a16:creationId xmlns:a16="http://schemas.microsoft.com/office/drawing/2014/main" id="{B35D5690-BFCA-41DE-B9BF-84E7D1879E88}"/>
              </a:ext>
            </a:extLst>
          </p:cNvPr>
          <p:cNvCxnSpPr>
            <a:cxnSpLocks/>
          </p:cNvCxnSpPr>
          <p:nvPr/>
        </p:nvCxnSpPr>
        <p:spPr>
          <a:xfrm>
            <a:off x="7932013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 descr="Línea de conector">
            <a:extLst>
              <a:ext uri="{FF2B5EF4-FFF2-40B4-BE49-F238E27FC236}">
                <a16:creationId xmlns:a16="http://schemas.microsoft.com/office/drawing/2014/main" id="{C918219C-ED8A-41E2-A454-104913D38EB4}"/>
              </a:ext>
            </a:extLst>
          </p:cNvPr>
          <p:cNvCxnSpPr>
            <a:cxnSpLocks/>
          </p:cNvCxnSpPr>
          <p:nvPr/>
        </p:nvCxnSpPr>
        <p:spPr>
          <a:xfrm>
            <a:off x="6650766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 descr="Línea de conector">
            <a:extLst>
              <a:ext uri="{FF2B5EF4-FFF2-40B4-BE49-F238E27FC236}">
                <a16:creationId xmlns:a16="http://schemas.microsoft.com/office/drawing/2014/main" id="{B8E21438-ACE0-4CD2-8E73-C228CB6D61DE}"/>
              </a:ext>
            </a:extLst>
          </p:cNvPr>
          <p:cNvCxnSpPr>
            <a:cxnSpLocks/>
          </p:cNvCxnSpPr>
          <p:nvPr/>
        </p:nvCxnSpPr>
        <p:spPr>
          <a:xfrm>
            <a:off x="5369519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 descr="Línea de conector">
            <a:extLst>
              <a:ext uri="{FF2B5EF4-FFF2-40B4-BE49-F238E27FC236}">
                <a16:creationId xmlns:a16="http://schemas.microsoft.com/office/drawing/2014/main" id="{FCD738FB-F9A6-466C-BE09-07B3386B1F50}"/>
              </a:ext>
            </a:extLst>
          </p:cNvPr>
          <p:cNvCxnSpPr>
            <a:cxnSpLocks/>
          </p:cNvCxnSpPr>
          <p:nvPr/>
        </p:nvCxnSpPr>
        <p:spPr>
          <a:xfrm>
            <a:off x="4088272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 descr="Línea de conector">
            <a:extLst>
              <a:ext uri="{FF2B5EF4-FFF2-40B4-BE49-F238E27FC236}">
                <a16:creationId xmlns:a16="http://schemas.microsoft.com/office/drawing/2014/main" id="{67799EAF-F8D9-4832-85BE-85588AE221FC}"/>
              </a:ext>
            </a:extLst>
          </p:cNvPr>
          <p:cNvCxnSpPr>
            <a:cxnSpLocks/>
          </p:cNvCxnSpPr>
          <p:nvPr/>
        </p:nvCxnSpPr>
        <p:spPr>
          <a:xfrm flipH="1">
            <a:off x="5369518" y="1778000"/>
            <a:ext cx="68724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 descr="Línea de conector">
            <a:extLst>
              <a:ext uri="{FF2B5EF4-FFF2-40B4-BE49-F238E27FC236}">
                <a16:creationId xmlns:a16="http://schemas.microsoft.com/office/drawing/2014/main" id="{466A5381-C5C5-4929-819D-58E93DD737B3}"/>
              </a:ext>
            </a:extLst>
          </p:cNvPr>
          <p:cNvCxnSpPr>
            <a:cxnSpLocks/>
          </p:cNvCxnSpPr>
          <p:nvPr/>
        </p:nvCxnSpPr>
        <p:spPr>
          <a:xfrm>
            <a:off x="2807025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 descr="Línea de conector">
            <a:extLst>
              <a:ext uri="{FF2B5EF4-FFF2-40B4-BE49-F238E27FC236}">
                <a16:creationId xmlns:a16="http://schemas.microsoft.com/office/drawing/2014/main" id="{32F3A4D7-B84F-42D6-A659-74286E20AFCF}"/>
              </a:ext>
            </a:extLst>
          </p:cNvPr>
          <p:cNvCxnSpPr>
            <a:cxnSpLocks/>
          </p:cNvCxnSpPr>
          <p:nvPr/>
        </p:nvCxnSpPr>
        <p:spPr>
          <a:xfrm>
            <a:off x="9213258" y="369766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103" descr="Línea de conector">
            <a:extLst>
              <a:ext uri="{FF2B5EF4-FFF2-40B4-BE49-F238E27FC236}">
                <a16:creationId xmlns:a16="http://schemas.microsoft.com/office/drawing/2014/main" id="{21A1A5B2-BDF8-4C24-8AF8-C28C03D465D2}"/>
              </a:ext>
            </a:extLst>
          </p:cNvPr>
          <p:cNvCxnSpPr>
            <a:cxnSpLocks/>
          </p:cNvCxnSpPr>
          <p:nvPr/>
        </p:nvCxnSpPr>
        <p:spPr>
          <a:xfrm>
            <a:off x="7957866" y="4716858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104" descr="Línea de conector">
            <a:extLst>
              <a:ext uri="{FF2B5EF4-FFF2-40B4-BE49-F238E27FC236}">
                <a16:creationId xmlns:a16="http://schemas.microsoft.com/office/drawing/2014/main" id="{AB784302-7954-4871-A66D-7F70FFD346C2}"/>
              </a:ext>
            </a:extLst>
          </p:cNvPr>
          <p:cNvCxnSpPr>
            <a:cxnSpLocks/>
          </p:cNvCxnSpPr>
          <p:nvPr/>
        </p:nvCxnSpPr>
        <p:spPr>
          <a:xfrm>
            <a:off x="7932013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105" descr="Línea de conector">
            <a:extLst>
              <a:ext uri="{FF2B5EF4-FFF2-40B4-BE49-F238E27FC236}">
                <a16:creationId xmlns:a16="http://schemas.microsoft.com/office/drawing/2014/main" id="{F3CC1BD9-74A7-4241-AB01-433AF19DE974}"/>
              </a:ext>
            </a:extLst>
          </p:cNvPr>
          <p:cNvCxnSpPr>
            <a:cxnSpLocks/>
          </p:cNvCxnSpPr>
          <p:nvPr/>
        </p:nvCxnSpPr>
        <p:spPr>
          <a:xfrm>
            <a:off x="4123155" y="4716858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 descr="Línea de conector">
            <a:extLst>
              <a:ext uri="{FF2B5EF4-FFF2-40B4-BE49-F238E27FC236}">
                <a16:creationId xmlns:a16="http://schemas.microsoft.com/office/drawing/2014/main" id="{D8FA5B1D-0CCA-441C-8794-D767D30C9D46}"/>
              </a:ext>
            </a:extLst>
          </p:cNvPr>
          <p:cNvCxnSpPr>
            <a:cxnSpLocks/>
          </p:cNvCxnSpPr>
          <p:nvPr/>
        </p:nvCxnSpPr>
        <p:spPr>
          <a:xfrm>
            <a:off x="4123155" y="369766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 descr="Elemento 6 del nivel de jerarquía 2">
            <a:extLst>
              <a:ext uri="{FF2B5EF4-FFF2-40B4-BE49-F238E27FC236}">
                <a16:creationId xmlns:a16="http://schemas.microsoft.com/office/drawing/2014/main" id="{98FDF941-5E71-48E8-8650-8529E57E933C}"/>
              </a:ext>
            </a:extLst>
          </p:cNvPr>
          <p:cNvSpPr/>
          <p:nvPr/>
        </p:nvSpPr>
        <p:spPr>
          <a:xfrm>
            <a:off x="8619258" y="3830140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Amenaza de Deslizamientos</a:t>
            </a:r>
          </a:p>
        </p:txBody>
      </p:sp>
      <p:sp>
        <p:nvSpPr>
          <p:cNvPr id="6" name="Rectángulo 5" descr="Elemento 6 del nivel de jerarquía 2">
            <a:extLst>
              <a:ext uri="{FF2B5EF4-FFF2-40B4-BE49-F238E27FC236}">
                <a16:creationId xmlns:a16="http://schemas.microsoft.com/office/drawing/2014/main" id="{A502CC80-7537-4F78-995E-A84B6B3A43BF}"/>
              </a:ext>
            </a:extLst>
          </p:cNvPr>
          <p:cNvSpPr/>
          <p:nvPr/>
        </p:nvSpPr>
        <p:spPr>
          <a:xfrm>
            <a:off x="8619258" y="4862614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Impacto en Infraestructura (por ej. Puentes, viviendas, carreteras…)</a:t>
            </a:r>
          </a:p>
        </p:txBody>
      </p:sp>
      <p:cxnSp>
        <p:nvCxnSpPr>
          <p:cNvPr id="35" name="Conector recto 34" descr="Línea de conector">
            <a:extLst>
              <a:ext uri="{FF2B5EF4-FFF2-40B4-BE49-F238E27FC236}">
                <a16:creationId xmlns:a16="http://schemas.microsoft.com/office/drawing/2014/main" id="{BDE3B96A-3B3A-42BF-8717-53240A7975B6}"/>
              </a:ext>
            </a:extLst>
          </p:cNvPr>
          <p:cNvCxnSpPr>
            <a:cxnSpLocks/>
          </p:cNvCxnSpPr>
          <p:nvPr/>
        </p:nvCxnSpPr>
        <p:spPr>
          <a:xfrm>
            <a:off x="9213258" y="4716858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echa: hacia abajo 3">
            <a:extLst>
              <a:ext uri="{FF2B5EF4-FFF2-40B4-BE49-F238E27FC236}">
                <a16:creationId xmlns:a16="http://schemas.microsoft.com/office/drawing/2014/main" id="{B2127A26-F1C0-407C-874A-116BAFBC124A}"/>
              </a:ext>
            </a:extLst>
          </p:cNvPr>
          <p:cNvSpPr/>
          <p:nvPr/>
        </p:nvSpPr>
        <p:spPr>
          <a:xfrm>
            <a:off x="8504854" y="5895088"/>
            <a:ext cx="219002" cy="360040"/>
          </a:xfrm>
          <a:prstGeom prst="downArrow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endParaRPr lang="es-CL" sz="110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B2DE6A8-9CB3-41DE-9F79-F8343F32D045}"/>
              </a:ext>
            </a:extLst>
          </p:cNvPr>
          <p:cNvSpPr txBox="1"/>
          <p:nvPr/>
        </p:nvSpPr>
        <p:spPr>
          <a:xfrm>
            <a:off x="8199975" y="6318433"/>
            <a:ext cx="2026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Pendiente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4844E09-6C3F-4844-AC57-A0217328C904}"/>
              </a:ext>
            </a:extLst>
          </p:cNvPr>
          <p:cNvSpPr txBox="1"/>
          <p:nvPr/>
        </p:nvSpPr>
        <p:spPr>
          <a:xfrm>
            <a:off x="2423592" y="5793462"/>
            <a:ext cx="121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OK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EABE43-8096-4785-96FE-1A3F0AB5C899}"/>
              </a:ext>
            </a:extLst>
          </p:cNvPr>
          <p:cNvSpPr txBox="1"/>
          <p:nvPr/>
        </p:nvSpPr>
        <p:spPr>
          <a:xfrm>
            <a:off x="3687147" y="5793462"/>
            <a:ext cx="121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OK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317F899-497D-48BE-B7F5-FA1CC18D2BB6}"/>
              </a:ext>
            </a:extLst>
          </p:cNvPr>
          <p:cNvSpPr txBox="1"/>
          <p:nvPr/>
        </p:nvSpPr>
        <p:spPr>
          <a:xfrm>
            <a:off x="5092447" y="3754645"/>
            <a:ext cx="121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OK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E57B0AB-C77C-403E-9D15-37BD4DF6DF02}"/>
              </a:ext>
            </a:extLst>
          </p:cNvPr>
          <p:cNvSpPr txBox="1"/>
          <p:nvPr/>
        </p:nvSpPr>
        <p:spPr>
          <a:xfrm>
            <a:off x="6215230" y="3830140"/>
            <a:ext cx="1214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solidFill>
                  <a:srgbClr val="FF0000"/>
                </a:solidFill>
              </a:rPr>
              <a:t>Pendiente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17FC285-9DF3-41CB-AA1E-3BB72F480677}"/>
              </a:ext>
            </a:extLst>
          </p:cNvPr>
          <p:cNvSpPr txBox="1"/>
          <p:nvPr/>
        </p:nvSpPr>
        <p:spPr>
          <a:xfrm>
            <a:off x="3502959" y="6203124"/>
            <a:ext cx="171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Fuente OWID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73466D4-60EF-413F-9AEA-3DECD39172CD}"/>
              </a:ext>
            </a:extLst>
          </p:cNvPr>
          <p:cNvSpPr txBox="1"/>
          <p:nvPr/>
        </p:nvSpPr>
        <p:spPr>
          <a:xfrm>
            <a:off x="2174736" y="6223806"/>
            <a:ext cx="171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Fuente OWID</a:t>
            </a:r>
          </a:p>
          <a:p>
            <a:r>
              <a:rPr lang="es-CL" sz="1400" dirty="0"/>
              <a:t>Fuente NOAA</a:t>
            </a:r>
          </a:p>
        </p:txBody>
      </p:sp>
      <p:sp>
        <p:nvSpPr>
          <p:cNvPr id="12" name="Rectángulo 11" descr="Elemento 1 del nivel de jerarquía 3">
            <a:extLst>
              <a:ext uri="{FF2B5EF4-FFF2-40B4-BE49-F238E27FC236}">
                <a16:creationId xmlns:a16="http://schemas.microsoft.com/office/drawing/2014/main" id="{CE8552EC-1F46-42D1-9BEE-229CDC2C0EDC}"/>
              </a:ext>
            </a:extLst>
          </p:cNvPr>
          <p:cNvSpPr/>
          <p:nvPr/>
        </p:nvSpPr>
        <p:spPr>
          <a:xfrm>
            <a:off x="2211650" y="4835797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Número de Tsunamis Significativos</a:t>
            </a:r>
          </a:p>
        </p:txBody>
      </p:sp>
      <p:cxnSp>
        <p:nvCxnSpPr>
          <p:cNvPr id="45" name="Conector recto 44" descr="Línea de conector">
            <a:extLst>
              <a:ext uri="{FF2B5EF4-FFF2-40B4-BE49-F238E27FC236}">
                <a16:creationId xmlns:a16="http://schemas.microsoft.com/office/drawing/2014/main" id="{ABB8F9F7-949F-4D80-A5EC-416BC6077830}"/>
              </a:ext>
            </a:extLst>
          </p:cNvPr>
          <p:cNvCxnSpPr>
            <a:cxnSpLocks/>
          </p:cNvCxnSpPr>
          <p:nvPr/>
        </p:nvCxnSpPr>
        <p:spPr>
          <a:xfrm>
            <a:off x="2805650" y="4716133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CC21FEF-3A75-4200-8884-C867906E2F44}"/>
              </a:ext>
            </a:extLst>
          </p:cNvPr>
          <p:cNvSpPr txBox="1"/>
          <p:nvPr/>
        </p:nvSpPr>
        <p:spPr>
          <a:xfrm>
            <a:off x="4775519" y="6203123"/>
            <a:ext cx="171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Fuente OWID</a:t>
            </a:r>
          </a:p>
        </p:txBody>
      </p:sp>
    </p:spTree>
    <p:extLst>
      <p:ext uri="{BB962C8B-B14F-4D97-AF65-F5344CB8AC3E}">
        <p14:creationId xmlns:p14="http://schemas.microsoft.com/office/powerpoint/2010/main" val="217004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2A346-FDD4-4F2C-B500-6C302472F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15BD26-DEB9-44E4-A01A-2ACBB15E4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DCB2EC-CAFC-4F45-81AE-5C2BE9298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00" y="692696"/>
            <a:ext cx="10248502" cy="514804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4258CDA-7E8F-4806-B0FB-8435F2B42FB6}"/>
              </a:ext>
            </a:extLst>
          </p:cNvPr>
          <p:cNvSpPr txBox="1"/>
          <p:nvPr/>
        </p:nvSpPr>
        <p:spPr>
          <a:xfrm>
            <a:off x="767408" y="98398"/>
            <a:ext cx="1944216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GEI</a:t>
            </a:r>
          </a:p>
        </p:txBody>
      </p:sp>
    </p:spTree>
    <p:extLst>
      <p:ext uri="{BB962C8B-B14F-4D97-AF65-F5344CB8AC3E}">
        <p14:creationId xmlns:p14="http://schemas.microsoft.com/office/powerpoint/2010/main" val="309095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IZELISTINDEX" val="2"/>
  <p:tag name="SAFEMARGIN" val="0"/>
  <p:tag name="VERTICALOFFSET" val="0"/>
  <p:tag name="HORIZONTALOFFSET" val="0"/>
  <p:tag name="CUSTOMNAME" val="%f_Resized"/>
  <p:tag name="NAMEOPTION" val="RESIZED_LAST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ación en blanco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9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97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F89036006" id="{24F9BDC0-AB94-4584-A6E2-0F9BED6C1053}" vid="{C36705FD-2221-4105-8810-99E06E940619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104672_TF11561227" id="{CF086324-3899-40DE-932A-A818FB11E23D}" vid="{59B3666B-D236-4A8E-BAFD-3248FEDD8032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Gráfico de nota rápida de escala de tiempo</Template>
  <TotalTime>24867</TotalTime>
  <Words>2138</Words>
  <Application>Microsoft Office PowerPoint</Application>
  <PresentationFormat>Panorámica</PresentationFormat>
  <Paragraphs>361</Paragraphs>
  <Slides>25</Slides>
  <Notes>6</Notes>
  <HiddenSlides>0</HiddenSlides>
  <MMClips>1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25</vt:i4>
      </vt:variant>
    </vt:vector>
  </HeadingPairs>
  <TitlesOfParts>
    <vt:vector size="37" baseType="lpstr">
      <vt:lpstr>Arial</vt:lpstr>
      <vt:lpstr>Calibri</vt:lpstr>
      <vt:lpstr>Chevin Pro DemiBold</vt:lpstr>
      <vt:lpstr>Courier New</vt:lpstr>
      <vt:lpstr>Roboto Condensed</vt:lpstr>
      <vt:lpstr>Times</vt:lpstr>
      <vt:lpstr>Tw Cen MT</vt:lpstr>
      <vt:lpstr>Tw Cen MT Condensed</vt:lpstr>
      <vt:lpstr>Univers 55</vt:lpstr>
      <vt:lpstr>Wingdings 3</vt:lpstr>
      <vt:lpstr>Presentación en blanco</vt:lpstr>
      <vt:lpstr>Integral</vt:lpstr>
      <vt:lpstr>Presentación de PowerPoint</vt:lpstr>
      <vt:lpstr>Presentación de PowerPoint</vt:lpstr>
      <vt:lpstr>Presentación de PowerPoint</vt:lpstr>
      <vt:lpstr>Productos Inmediatos Data ICC</vt:lpstr>
      <vt:lpstr>Presentación de PowerPoint</vt:lpstr>
      <vt:lpstr>Sección emisiones por sector</vt:lpstr>
      <vt:lpstr>SECCIÓN EMISIONES DE CO2 POR COMBUSTIBLE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Productos a Corto Plazo Data ICC</vt:lpstr>
      <vt:lpstr>Productos a Corto Plazo Data ICC</vt:lpstr>
      <vt:lpstr>Presentación de PowerPoint</vt:lpstr>
      <vt:lpstr>Políticas públicas</vt:lpstr>
      <vt:lpstr>Políticas públicas Sectoriales</vt:lpstr>
      <vt:lpstr>Políticas públicas Leyes (descripciones generales)</vt:lpstr>
      <vt:lpstr>Políticas públicas Decretos (descripciones generales)</vt:lpstr>
      <vt:lpstr>Acuerdos Internacionales</vt:lpstr>
      <vt:lpstr>INSTITUCIONALIDAD</vt:lpstr>
      <vt:lpstr>INSTITUCIONALIDAD</vt:lpstr>
      <vt:lpstr>INSTITUCIONALIDAD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Productos Inmediatos</dc:title>
  <dc:subject/>
  <dc:creator>Natalia Arancibia Pacheco</dc:creator>
  <cp:keywords/>
  <dc:description/>
  <cp:lastModifiedBy>Natalia Arancibia Pacheco</cp:lastModifiedBy>
  <cp:revision>134</cp:revision>
  <dcterms:created xsi:type="dcterms:W3CDTF">2020-09-05T00:03:56Z</dcterms:created>
  <dcterms:modified xsi:type="dcterms:W3CDTF">2020-09-26T00:29:22Z</dcterms:modified>
  <cp:category/>
</cp:coreProperties>
</file>